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485" r:id="rId2"/>
    <p:sldId id="268" r:id="rId3"/>
    <p:sldId id="273" r:id="rId4"/>
    <p:sldId id="272" r:id="rId5"/>
    <p:sldId id="478" r:id="rId6"/>
    <p:sldId id="479" r:id="rId7"/>
    <p:sldId id="480" r:id="rId8"/>
    <p:sldId id="481" r:id="rId9"/>
    <p:sldId id="482" r:id="rId10"/>
    <p:sldId id="483" r:id="rId11"/>
    <p:sldId id="484" r:id="rId12"/>
    <p:sldId id="477" r:id="rId13"/>
    <p:sldId id="271" r:id="rId14"/>
    <p:sldId id="409"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dPt>
            <c:idx val="3"/>
            <c:bubble3D val="0"/>
            <c:spPr>
              <a:solidFill>
                <a:schemeClr val="tx1">
                  <a:lumMod val="75000"/>
                  <a:lumOff val="25000"/>
                </a:schemeClr>
              </a:solidFill>
            </c:spPr>
            <c:extLst>
              <c:ext xmlns:c16="http://schemas.microsoft.com/office/drawing/2014/chart" uri="{C3380CC4-5D6E-409C-BE32-E72D297353CC}">
                <c16:uniqueId val="{00000001-363D-4EF9-B7F0-25816CA1E485}"/>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99</c:v>
                </c:pt>
                <c:pt idx="1">
                  <c:v>2</c:v>
                </c:pt>
                <c:pt idx="2">
                  <c:v>0</c:v>
                </c:pt>
                <c:pt idx="3">
                  <c:v>0</c:v>
                </c:pt>
              </c:numCache>
            </c:numRef>
          </c:val>
          <c:extLst>
            <c:ext xmlns:c16="http://schemas.microsoft.com/office/drawing/2014/chart" uri="{C3380CC4-5D6E-409C-BE32-E72D297353CC}">
              <c16:uniqueId val="{00000002-363D-4EF9-B7F0-25816CA1E485}"/>
            </c:ext>
          </c:extLst>
        </c:ser>
        <c:dLbls>
          <c:showLegendKey val="0"/>
          <c:showVal val="0"/>
          <c:showCatName val="0"/>
          <c:showSerName val="0"/>
          <c:showPercent val="0"/>
          <c:showBubbleSize val="0"/>
          <c:showLeaderLines val="1"/>
        </c:dLbls>
        <c:firstSliceAng val="0"/>
        <c:holeSize val="81"/>
      </c:doughnutChart>
    </c:plotArea>
    <c:plotVisOnly val="1"/>
    <c:dispBlanksAs val="gap"/>
    <c:showDLblsOverMax val="0"/>
  </c:chart>
  <c:txPr>
    <a:bodyPr/>
    <a:lstStyle/>
    <a:p>
      <a:pPr>
        <a:defRPr sz="1800"/>
      </a:pPr>
      <a:endParaRPr lang="en-US"/>
    </a:p>
  </c:txPr>
  <c:externalData r:id="rId2">
    <c:autoUpdate val="0"/>
  </c:externalData>
</c:chartSpace>
</file>

<file path=ppt/media/hdphoto1.wdp>
</file>

<file path=ppt/media/image1.png>
</file>

<file path=ppt/media/image10.jpg>
</file>

<file path=ppt/media/image11.jpeg>
</file>

<file path=ppt/media/image12.jpeg>
</file>

<file path=ppt/media/image2.png>
</file>

<file path=ppt/media/image3.jpeg>
</file>

<file path=ppt/media/image4.jpe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1FD0C-F1EC-40D9-8DD3-27B00E595AAE}" type="datetimeFigureOut">
              <a:rPr lang="en-US" smtClean="0"/>
              <a:t>9/5/2021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FE599-0E75-47FC-8ADC-F240612E6EA6}" type="slidenum">
              <a:rPr lang="en-US" smtClean="0"/>
              <a:t>‹#›</a:t>
            </a:fld>
            <a:endParaRPr lang="en-US"/>
          </a:p>
        </p:txBody>
      </p:sp>
    </p:spTree>
    <p:extLst>
      <p:ext uri="{BB962C8B-B14F-4D97-AF65-F5344CB8AC3E}">
        <p14:creationId xmlns:p14="http://schemas.microsoft.com/office/powerpoint/2010/main" val="3286907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1A69-D4AC-4BAE-8AEC-5488ACFFF3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4C1973-A82C-40D5-AB36-756D0845A4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81E871-19B1-49C1-A36B-FCC6B5FC7C11}"/>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E495E3A2-6F7E-4D58-9C06-A0B9BD846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778A9-D0DF-4A8C-9117-19AA1DE43297}"/>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59722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39DE-1BF2-490A-B2F3-D89000C7AB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703F6-18C6-4915-AA9B-DD811743E5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1A75-DFB4-43C9-AE12-E64AFE960512}"/>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565822F4-4499-4C8F-A714-10C53643E6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C0B2F-E803-45A1-813F-E242980249D3}"/>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925312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1D9BF5-ABA6-45B7-8C7D-50AD182997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3452DC-4A66-4BE8-B480-AF467811D2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C77A6-ABB2-4306-B565-67CA5D406236}"/>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C85491DF-19CF-4754-B5CA-C1E65DCC1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62CCF-9DE9-437C-A9AF-49603B7CCA4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628927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9806-D1CD-417A-B5BE-B619CCC7F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2D300F-9263-4847-81FC-0A1C3C55E9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41853A-DE4C-4A1A-B0FA-3C4904CC8719}"/>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ECFE4B27-F250-425A-81CD-1F1706BD20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FB97A-8823-46C7-91C9-FEBAC11C28F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23842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2A02-D8A0-42E4-B6D4-EA106BD372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2964F-FBCA-4D5C-ACFF-496969D9DF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84C233-2707-46EC-9A0A-FEA659791C56}"/>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5DA5891A-C7DA-44DD-B571-F3D228DA7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5D4F0-9058-4C21-88FB-252AA932A7A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85465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6742-C1D0-4713-950E-F2F1814E35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E4DEA1-37D6-4BA3-B93A-8D54E8938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A9F8CF-0CDC-4EFA-9C35-765452C44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6A7E90-7DE6-4AB0-8644-4E0177D6F579}"/>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6" name="Footer Placeholder 5">
            <a:extLst>
              <a:ext uri="{FF2B5EF4-FFF2-40B4-BE49-F238E27FC236}">
                <a16:creationId xmlns:a16="http://schemas.microsoft.com/office/drawing/2014/main" id="{9879AE3F-025E-4A0B-85E2-313AA5110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71362A-8A21-478D-B27E-7E2944420C25}"/>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57834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537B8-DDE6-4377-8CFF-F649B7743C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71A6D-2C98-43E4-A53A-E9F986DBBB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BF75DA-220B-451D-8748-7269AED86B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FF8C04-5A30-4C27-9E12-FEEBF0BDF8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D47C6D-7FFA-4C18-94FA-C3F3120379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2E6365-D868-4DF7-A612-E4ECE22826C0}"/>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8" name="Footer Placeholder 7">
            <a:extLst>
              <a:ext uri="{FF2B5EF4-FFF2-40B4-BE49-F238E27FC236}">
                <a16:creationId xmlns:a16="http://schemas.microsoft.com/office/drawing/2014/main" id="{8ACC35B7-9F28-4539-B9DC-393E0FBD7F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2DA4A7-E798-40CC-B002-E0AF30E8877D}"/>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1520477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5BB88-4941-4586-9136-EC0FC544BC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336A2B-5C3E-4DD3-BE32-C4EC6BBBDCE3}"/>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4" name="Footer Placeholder 3">
            <a:extLst>
              <a:ext uri="{FF2B5EF4-FFF2-40B4-BE49-F238E27FC236}">
                <a16:creationId xmlns:a16="http://schemas.microsoft.com/office/drawing/2014/main" id="{D13E984D-B18C-428D-8DA7-F8D771300F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8CE9E-794B-4585-A110-4014D56B5DA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791693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F414E-B190-49F7-BEBC-AE9A54F903DD}"/>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3" name="Footer Placeholder 2">
            <a:extLst>
              <a:ext uri="{FF2B5EF4-FFF2-40B4-BE49-F238E27FC236}">
                <a16:creationId xmlns:a16="http://schemas.microsoft.com/office/drawing/2014/main" id="{9DEE0C3E-3EDE-4808-BE48-3155D423B8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A7DD78-6F3C-4751-AEA7-E9E3F300B23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93309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28D-D406-4A10-AB9F-F6A4ECDA5A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DCBDC0-01E2-4124-8F98-A82EF195A2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27984-D195-4A63-ADFD-5629EF143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590301-5C71-4FD9-9ED5-7813F0DDB9CA}"/>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6" name="Footer Placeholder 5">
            <a:extLst>
              <a:ext uri="{FF2B5EF4-FFF2-40B4-BE49-F238E27FC236}">
                <a16:creationId xmlns:a16="http://schemas.microsoft.com/office/drawing/2014/main" id="{505C5D21-C3E4-457E-AC23-8AB339E240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0A996-F4AB-4794-BA02-39045EEDB26F}"/>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01072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9B33-74ED-49F0-9698-2AFD8B946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E80E21-A3E2-4ED8-8118-E46466FF31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B65741-C280-46A5-A501-33EC15811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5EB005-B6E6-470E-B89C-6A57EA263251}"/>
              </a:ext>
            </a:extLst>
          </p:cNvPr>
          <p:cNvSpPr>
            <a:spLocks noGrp="1"/>
          </p:cNvSpPr>
          <p:nvPr>
            <p:ph type="dt" sz="half" idx="10"/>
          </p:nvPr>
        </p:nvSpPr>
        <p:spPr/>
        <p:txBody>
          <a:bodyPr/>
          <a:lstStyle/>
          <a:p>
            <a:fld id="{07B72112-700F-45A2-813E-4519D38AFB13}" type="datetimeFigureOut">
              <a:rPr lang="en-US" smtClean="0"/>
              <a:t>9/5/2021</a:t>
            </a:fld>
            <a:endParaRPr lang="en-US"/>
          </a:p>
        </p:txBody>
      </p:sp>
      <p:sp>
        <p:nvSpPr>
          <p:cNvPr id="6" name="Footer Placeholder 5">
            <a:extLst>
              <a:ext uri="{FF2B5EF4-FFF2-40B4-BE49-F238E27FC236}">
                <a16:creationId xmlns:a16="http://schemas.microsoft.com/office/drawing/2014/main" id="{9053219A-67AB-4D42-BEA0-2B007FD934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5343B8-88D8-4F2B-9DFE-4A5BDE9772F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8529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ADD55-4F37-453F-8791-A8BF5ECD5D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1593FE-A5DF-46DB-87D3-D04F02B1D4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D593B-1F77-47A4-B1F6-9B89E3C7CA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72112-700F-45A2-813E-4519D38AFB13}" type="datetimeFigureOut">
              <a:rPr lang="en-US" smtClean="0"/>
              <a:t>9/5/2021</a:t>
            </a:fld>
            <a:endParaRPr lang="en-US"/>
          </a:p>
        </p:txBody>
      </p:sp>
      <p:sp>
        <p:nvSpPr>
          <p:cNvPr id="5" name="Footer Placeholder 4">
            <a:extLst>
              <a:ext uri="{FF2B5EF4-FFF2-40B4-BE49-F238E27FC236}">
                <a16:creationId xmlns:a16="http://schemas.microsoft.com/office/drawing/2014/main" id="{BF1D617B-8CF8-474D-9BCC-760FDB9C32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45B7B8-36A0-4FD2-BEAD-6EE867E168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CFDEE0-0D24-475C-AB8F-C4ECF29204BD}" type="slidenum">
              <a:rPr lang="en-US" smtClean="0"/>
              <a:t>‹#›</a:t>
            </a:fld>
            <a:endParaRPr lang="en-US"/>
          </a:p>
        </p:txBody>
      </p:sp>
    </p:spTree>
    <p:extLst>
      <p:ext uri="{BB962C8B-B14F-4D97-AF65-F5344CB8AC3E}">
        <p14:creationId xmlns:p14="http://schemas.microsoft.com/office/powerpoint/2010/main" val="36391270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1.xml"/><Relationship Id="rId6" Type="http://schemas.openxmlformats.org/officeDocument/2006/relationships/hyperlink" Target="https://github.com/soyuztechnologies/MouriTechUI5Fiori/blob/master/Day%206/Exercise%202/index.txt" TargetMode="External"/><Relationship Id="rId5" Type="http://schemas.openxmlformats.org/officeDocument/2006/relationships/hyperlink" Target="https://github.com/soyuztechnologies/MouriTechUI5Fiori/blob/master/Day%206/Exercise%202/MyXMLcontrollerjs.txt" TargetMode="External"/><Relationship Id="rId4" Type="http://schemas.openxmlformats.org/officeDocument/2006/relationships/hyperlink" Target="https://github.com/soyuztechnologies/MouriTechUI5Fiori/blob/master/Day%206/Exercise%202/MyXMLview.txt"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1.xml"/><Relationship Id="rId6" Type="http://schemas.openxmlformats.org/officeDocument/2006/relationships/hyperlink" Target="https://github.com/soyuztechnologies/MouriTechUI5Fiori/blob/master/Day%206/sample%20application/index.txt"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 Id="rId6" Type="http://schemas.openxmlformats.org/officeDocument/2006/relationships/hyperlink" Target="https://github.com/soyuztechnologies/MouriTechUI5Fiori/blob/master/Day%206/Exercise%201/mainViewjs.txt" TargetMode="External"/><Relationship Id="rId5" Type="http://schemas.openxmlformats.org/officeDocument/2006/relationships/hyperlink" Target="https://github.com/soyuztechnologies/MouriTechUI5Fiori/blob/master/Day%206/Exercise%201/MainControllerjs.txt" TargetMode="External"/><Relationship Id="rId4" Type="http://schemas.openxmlformats.org/officeDocument/2006/relationships/hyperlink" Target="https://github.com/soyuztechnologies/MouriTechUI5Fiori/blob/master/Day%206/Exercise%201/index.txt"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1F14CC75-E7D7-406E-975C-A7753B5C3FF4}"/>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2">
              <a:extLst>
                <a:ext uri="{BEBA8EAE-BF5A-486C-A8C5-ECC9F3942E4B}">
                  <a14:imgProps xmlns:a14="http://schemas.microsoft.com/office/drawing/2010/main">
                    <a14:imgLayer r:embed="rId3">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 name="TextBox 3">
            <a:extLst>
              <a:ext uri="{FF2B5EF4-FFF2-40B4-BE49-F238E27FC236}">
                <a16:creationId xmlns:a16="http://schemas.microsoft.com/office/drawing/2014/main" id="{A7598B7C-B629-46E1-A259-E250B966BC46}"/>
              </a:ext>
            </a:extLst>
          </p:cNvPr>
          <p:cNvSpPr txBox="1"/>
          <p:nvPr/>
        </p:nvSpPr>
        <p:spPr>
          <a:xfrm>
            <a:off x="122712" y="154049"/>
            <a:ext cx="10822379" cy="17543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6" name="TextBox 4">
            <a:extLst>
              <a:ext uri="{FF2B5EF4-FFF2-40B4-BE49-F238E27FC236}">
                <a16:creationId xmlns:a16="http://schemas.microsoft.com/office/drawing/2014/main" id="{FB7E2BC0-33CF-4AF7-BDC5-4A2FF3CBE3A0}"/>
              </a:ext>
            </a:extLst>
          </p:cNvPr>
          <p:cNvSpPr txBox="1"/>
          <p:nvPr/>
        </p:nvSpPr>
        <p:spPr>
          <a:xfrm>
            <a:off x="122712" y="2918300"/>
            <a:ext cx="6629399"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spc="-150" dirty="0">
                <a:solidFill>
                  <a:schemeClr val="bg1"/>
                </a:solidFill>
              </a:rPr>
              <a:t>Anubhav Oberoy &amp; Nishan Nainsukha</a:t>
            </a:r>
          </a:p>
        </p:txBody>
      </p:sp>
      <p:pic>
        <p:nvPicPr>
          <p:cNvPr id="7" name="Picture 6">
            <a:extLst>
              <a:ext uri="{FF2B5EF4-FFF2-40B4-BE49-F238E27FC236}">
                <a16:creationId xmlns:a16="http://schemas.microsoft.com/office/drawing/2014/main" id="{9F4F81D7-67DE-4833-B110-97897741024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a:extLst>
              <a:ext uri="{FF2B5EF4-FFF2-40B4-BE49-F238E27FC236}">
                <a16:creationId xmlns:a16="http://schemas.microsoft.com/office/drawing/2014/main" id="{A9450E7E-CD38-4925-9830-19770BF3E210}"/>
              </a:ext>
            </a:extLst>
          </p:cNvPr>
          <p:cNvSpPr txBox="1"/>
          <p:nvPr/>
        </p:nvSpPr>
        <p:spPr>
          <a:xfrm>
            <a:off x="167491" y="3579798"/>
            <a:ext cx="6629399"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800" spc="-150" dirty="0">
                <a:solidFill>
                  <a:schemeClr val="bg1"/>
                </a:solidFill>
                <a:latin typeface="Cooper Black" panose="0208090404030B020404" pitchFamily="18" charset="0"/>
              </a:rPr>
              <a:t>Day – 6</a:t>
            </a:r>
          </a:p>
        </p:txBody>
      </p:sp>
    </p:spTree>
    <p:extLst>
      <p:ext uri="{BB962C8B-B14F-4D97-AF65-F5344CB8AC3E}">
        <p14:creationId xmlns:p14="http://schemas.microsoft.com/office/powerpoint/2010/main" val="3809546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4">
            <a:extLst>
              <a:ext uri="{FF2B5EF4-FFF2-40B4-BE49-F238E27FC236}">
                <a16:creationId xmlns:a16="http://schemas.microsoft.com/office/drawing/2014/main" id="{803F1C78-8D7F-44E3-8913-E20A998059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7601" y="899721"/>
            <a:ext cx="5473077" cy="547307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2</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308324"/>
          </a:xfrm>
          <a:prstGeom prst="rect">
            <a:avLst/>
          </a:prstGeom>
          <a:noFill/>
        </p:spPr>
        <p:txBody>
          <a:bodyPr wrap="square" rtlCol="0">
            <a:spAutoFit/>
          </a:bodyPr>
          <a:lstStyle/>
          <a:p>
            <a:pPr marL="285750" indent="-285750">
              <a:buFont typeface="Wingdings" panose="05000000000000000000" pitchFamily="2" charset="2"/>
              <a:buChar char="§"/>
            </a:pPr>
            <a:r>
              <a:rPr lang="en-US" dirty="0"/>
              <a:t>In this exercise we are going to create an xml view.</a:t>
            </a:r>
          </a:p>
          <a:p>
            <a:pPr marL="285750" indent="-285750">
              <a:buFont typeface="Wingdings" panose="05000000000000000000" pitchFamily="2" charset="2"/>
              <a:buChar char="§"/>
            </a:pPr>
            <a:r>
              <a:rPr lang="en-US" dirty="0"/>
              <a:t>Adding a button and a form control in the view.</a:t>
            </a:r>
          </a:p>
          <a:p>
            <a:endParaRPr lang="en-US" dirty="0"/>
          </a:p>
          <a:p>
            <a:r>
              <a:rPr lang="en-US" dirty="0"/>
              <a:t>Exercise Code:-</a:t>
            </a:r>
          </a:p>
          <a:p>
            <a:pPr marL="285750" indent="-285750">
              <a:buFont typeface="Wingdings" panose="05000000000000000000" pitchFamily="2" charset="2"/>
              <a:buChar char="§"/>
            </a:pPr>
            <a:r>
              <a:rPr lang="en-US" dirty="0">
                <a:hlinkClick r:id="rId4"/>
              </a:rPr>
              <a:t>MyXML.view.xml</a:t>
            </a:r>
            <a:endParaRPr lang="en-US" dirty="0"/>
          </a:p>
          <a:p>
            <a:pPr marL="285750" indent="-285750">
              <a:buFont typeface="Wingdings" panose="05000000000000000000" pitchFamily="2" charset="2"/>
              <a:buChar char="§"/>
            </a:pPr>
            <a:r>
              <a:rPr lang="en-US" dirty="0">
                <a:hlinkClick r:id="rId5"/>
              </a:rPr>
              <a:t>MyXML.controller.js</a:t>
            </a:r>
            <a:endParaRPr lang="en-US" dirty="0"/>
          </a:p>
          <a:p>
            <a:pPr marL="285750" indent="-285750">
              <a:buFont typeface="Wingdings" panose="05000000000000000000" pitchFamily="2" charset="2"/>
              <a:buChar char="§"/>
            </a:pPr>
            <a:r>
              <a:rPr lang="en-US" dirty="0">
                <a:hlinkClick r:id="rId6"/>
              </a:rPr>
              <a:t>Index.html</a:t>
            </a:r>
            <a:endParaRPr lang="en-US" dirty="0"/>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232050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Push the code to Git Repository</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3" y="899720"/>
            <a:ext cx="11586525" cy="4801314"/>
          </a:xfrm>
          <a:prstGeom prst="rect">
            <a:avLst/>
          </a:prstGeom>
          <a:noFill/>
        </p:spPr>
        <p:txBody>
          <a:bodyPr wrap="square" rtlCol="0">
            <a:spAutoFit/>
          </a:bodyPr>
          <a:lstStyle/>
          <a:p>
            <a:pPr algn="just"/>
            <a:r>
              <a:rPr lang="en-US" b="0" i="0" dirty="0">
                <a:solidFill>
                  <a:srgbClr val="444444"/>
                </a:solidFill>
                <a:effectLst/>
                <a:latin typeface="BentonSansRegular"/>
              </a:rPr>
              <a:t>Please follow the below GIT Commands to initialize and push the code in a Git Repository.</a:t>
            </a:r>
          </a:p>
          <a:p>
            <a:pPr marL="342900" indent="-342900" algn="just">
              <a:buAutoNum type="arabicPeriod"/>
            </a:pPr>
            <a:r>
              <a:rPr lang="en-US" dirty="0">
                <a:solidFill>
                  <a:srgbClr val="444444"/>
                </a:solidFill>
                <a:latin typeface="BentonSansRegular"/>
              </a:rPr>
              <a:t>Initialization of Git</a:t>
            </a:r>
          </a:p>
          <a:p>
            <a:pPr marL="742950" lvl="1" indent="-285750" algn="just">
              <a:buFontTx/>
              <a:buChar char="‒"/>
            </a:pPr>
            <a:r>
              <a:rPr lang="en-US" dirty="0">
                <a:solidFill>
                  <a:srgbClr val="444444"/>
                </a:solidFill>
                <a:latin typeface="BentonSansRegular"/>
              </a:rPr>
              <a:t>git init</a:t>
            </a:r>
          </a:p>
          <a:p>
            <a:pPr marL="742950" lvl="1" indent="-285750" algn="just">
              <a:buFontTx/>
              <a:buChar char="‒"/>
            </a:pPr>
            <a:r>
              <a:rPr lang="en-US" dirty="0">
                <a:solidFill>
                  <a:srgbClr val="444444"/>
                </a:solidFill>
                <a:latin typeface="BentonSansRegular"/>
              </a:rPr>
              <a:t>git config --global user.email “your@example.com”</a:t>
            </a:r>
          </a:p>
          <a:p>
            <a:pPr marL="742950" lvl="1" indent="-285750" algn="just">
              <a:buFontTx/>
              <a:buChar char="‒"/>
            </a:pPr>
            <a:r>
              <a:rPr lang="en-US" dirty="0">
                <a:solidFill>
                  <a:srgbClr val="444444"/>
                </a:solidFill>
                <a:latin typeface="BentonSansRegular"/>
              </a:rPr>
              <a:t>git config --global user.name “Your Username” </a:t>
            </a:r>
          </a:p>
          <a:p>
            <a:pPr marL="342900" indent="-342900" algn="just">
              <a:buAutoNum type="arabicPeriod"/>
            </a:pPr>
            <a:r>
              <a:rPr lang="en-US" dirty="0">
                <a:solidFill>
                  <a:srgbClr val="444444"/>
                </a:solidFill>
                <a:latin typeface="BentonSansRegular"/>
              </a:rPr>
              <a:t>Set Remote Origin URL</a:t>
            </a:r>
          </a:p>
          <a:p>
            <a:pPr marL="742950" lvl="1" indent="-285750" algn="just">
              <a:buFontTx/>
              <a:buChar char="–"/>
            </a:pPr>
            <a:r>
              <a:rPr lang="en-US" dirty="0">
                <a:solidFill>
                  <a:srgbClr val="444444"/>
                </a:solidFill>
                <a:latin typeface="BentonSansRegular"/>
              </a:rPr>
              <a:t>git remote add origin https://github.com/user.name/RepoName.git</a:t>
            </a:r>
          </a:p>
          <a:p>
            <a:pPr marL="742950" lvl="1" indent="-285750" algn="just">
              <a:buFontTx/>
              <a:buChar char="–"/>
            </a:pPr>
            <a:r>
              <a:rPr lang="en-US" dirty="0">
                <a:solidFill>
                  <a:srgbClr val="444444"/>
                </a:solidFill>
                <a:latin typeface="BentonSansRegular"/>
              </a:rPr>
              <a:t>If already exists then use below command</a:t>
            </a:r>
          </a:p>
          <a:p>
            <a:pPr marL="742950" lvl="1" indent="-285750" algn="just">
              <a:buFontTx/>
              <a:buChar char="–"/>
            </a:pPr>
            <a:r>
              <a:rPr lang="en-US" dirty="0">
                <a:solidFill>
                  <a:srgbClr val="444444"/>
                </a:solidFill>
                <a:latin typeface="BentonSansRegular"/>
              </a:rPr>
              <a:t>git remote set-</a:t>
            </a:r>
            <a:r>
              <a:rPr lang="en-US" dirty="0" err="1">
                <a:solidFill>
                  <a:srgbClr val="444444"/>
                </a:solidFill>
                <a:latin typeface="BentonSansRegular"/>
              </a:rPr>
              <a:t>url</a:t>
            </a:r>
            <a:r>
              <a:rPr lang="en-US" dirty="0">
                <a:solidFill>
                  <a:srgbClr val="444444"/>
                </a:solidFill>
                <a:latin typeface="BentonSansRegular"/>
              </a:rPr>
              <a:t> origin https://github.com/user.name.RepoName.git</a:t>
            </a:r>
          </a:p>
          <a:p>
            <a:pPr marL="342900" indent="-342900" algn="just">
              <a:buAutoNum type="arabicPeriod"/>
            </a:pPr>
            <a:r>
              <a:rPr lang="en-US" dirty="0">
                <a:solidFill>
                  <a:srgbClr val="444444"/>
                </a:solidFill>
                <a:latin typeface="BentonSansRegular"/>
              </a:rPr>
              <a:t>Staging the Changes of Project</a:t>
            </a:r>
          </a:p>
          <a:p>
            <a:pPr marL="742950" lvl="1" indent="-285750" algn="just">
              <a:buFontTx/>
              <a:buChar char="-"/>
            </a:pPr>
            <a:r>
              <a:rPr lang="en-US" dirty="0">
                <a:solidFill>
                  <a:srgbClr val="444444"/>
                </a:solidFill>
                <a:latin typeface="BentonSansRegular"/>
              </a:rPr>
              <a:t>git add .</a:t>
            </a:r>
          </a:p>
          <a:p>
            <a:pPr marL="342900" indent="-342900" algn="just">
              <a:buAutoNum type="arabicPeriod"/>
            </a:pPr>
            <a:r>
              <a:rPr lang="en-US" dirty="0">
                <a:solidFill>
                  <a:srgbClr val="444444"/>
                </a:solidFill>
                <a:latin typeface="BentonSansRegular"/>
              </a:rPr>
              <a:t>Commit your changes</a:t>
            </a:r>
          </a:p>
          <a:p>
            <a:pPr marL="742950" lvl="1" indent="-285750" algn="just">
              <a:buFontTx/>
              <a:buChar char="‒"/>
            </a:pPr>
            <a:r>
              <a:rPr lang="en-US" dirty="0">
                <a:solidFill>
                  <a:srgbClr val="444444"/>
                </a:solidFill>
                <a:latin typeface="BentonSansRegular"/>
              </a:rPr>
              <a:t>git commit –m “Initial Commit”</a:t>
            </a:r>
          </a:p>
          <a:p>
            <a:pPr marL="342900" indent="-342900" algn="just">
              <a:buAutoNum type="arabicPeriod"/>
            </a:pPr>
            <a:r>
              <a:rPr lang="en-US" dirty="0">
                <a:solidFill>
                  <a:srgbClr val="444444"/>
                </a:solidFill>
                <a:latin typeface="BentonSansRegular"/>
              </a:rPr>
              <a:t>Push your changes into Git</a:t>
            </a:r>
          </a:p>
          <a:p>
            <a:pPr marL="742950" lvl="1" indent="-285750" algn="just">
              <a:buFontTx/>
              <a:buChar char="-"/>
            </a:pPr>
            <a:r>
              <a:rPr lang="en-US" dirty="0">
                <a:solidFill>
                  <a:srgbClr val="444444"/>
                </a:solidFill>
                <a:latin typeface="BentonSansRegular"/>
              </a:rPr>
              <a:t>git push origin master</a:t>
            </a:r>
          </a:p>
          <a:p>
            <a:pPr marL="342900" indent="-342900" algn="just">
              <a:buAutoNum type="arabicPeriod"/>
            </a:pPr>
            <a:r>
              <a:rPr lang="en-US" dirty="0">
                <a:solidFill>
                  <a:srgbClr val="444444"/>
                </a:solidFill>
                <a:latin typeface="BentonSansRegular"/>
              </a:rPr>
              <a:t>Pull your latest changes for Git</a:t>
            </a:r>
          </a:p>
          <a:p>
            <a:pPr lvl="1" algn="just"/>
            <a:r>
              <a:rPr lang="en-US" dirty="0">
                <a:solidFill>
                  <a:srgbClr val="444444"/>
                </a:solidFill>
                <a:latin typeface="BentonSansRegular"/>
              </a:rPr>
              <a:t>git pull origin master</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526148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6</a:t>
            </a:r>
          </a:p>
        </p:txBody>
      </p:sp>
    </p:spTree>
    <p:extLst>
      <p:ext uri="{BB962C8B-B14F-4D97-AF65-F5344CB8AC3E}">
        <p14:creationId xmlns:p14="http://schemas.microsoft.com/office/powerpoint/2010/main" val="3991243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4" descr="Free Vector | Flat people with question marks background">
            <a:extLst>
              <a:ext uri="{FF2B5EF4-FFF2-40B4-BE49-F238E27FC236}">
                <a16:creationId xmlns:a16="http://schemas.microsoft.com/office/drawing/2014/main" id="{A5F7A257-FE6A-4488-A4B4-57FAC4ADAE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8D93EE-C9D6-434C-B329-542C660DC1A9}"/>
              </a:ext>
            </a:extLst>
          </p:cNvPr>
          <p:cNvSpPr txBox="1"/>
          <p:nvPr/>
        </p:nvSpPr>
        <p:spPr>
          <a:xfrm>
            <a:off x="4113541" y="875489"/>
            <a:ext cx="3964918" cy="769441"/>
          </a:xfrm>
          <a:prstGeom prst="rect">
            <a:avLst/>
          </a:prstGeom>
          <a:noFill/>
        </p:spPr>
        <p:txBody>
          <a:bodyPr wrap="square" rtlCol="0">
            <a:spAutoFit/>
          </a:bodyPr>
          <a:lstStyle/>
          <a:p>
            <a:pPr algn="ctr"/>
            <a:r>
              <a:rPr lang="en-US" sz="4400" b="1" dirty="0"/>
              <a:t>Any Questions ?</a:t>
            </a:r>
          </a:p>
        </p:txBody>
      </p:sp>
    </p:spTree>
    <p:extLst>
      <p:ext uri="{BB962C8B-B14F-4D97-AF65-F5344CB8AC3E}">
        <p14:creationId xmlns:p14="http://schemas.microsoft.com/office/powerpoint/2010/main" val="19842103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Content</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90687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To do list concept illustration Free Vector">
            <a:extLst>
              <a:ext uri="{FF2B5EF4-FFF2-40B4-BE49-F238E27FC236}">
                <a16:creationId xmlns:a16="http://schemas.microsoft.com/office/drawing/2014/main" id="{47D86195-EBBD-4AE5-A3B6-647AD8411D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899721"/>
            <a:ext cx="5284678" cy="528467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Agenda</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585323"/>
          </a:xfrm>
          <a:prstGeom prst="rect">
            <a:avLst/>
          </a:prstGeom>
          <a:noFill/>
        </p:spPr>
        <p:txBody>
          <a:bodyPr wrap="square" rtlCol="0">
            <a:spAutoFit/>
          </a:bodyPr>
          <a:lstStyle/>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r>
              <a:rPr lang="en-US" dirty="0"/>
              <a:t>Sample SAP UI5 Application</a:t>
            </a:r>
          </a:p>
          <a:p>
            <a:pPr marL="742950" lvl="1" indent="-285750" algn="just">
              <a:buFont typeface="Arial" panose="020B0604020202020204" pitchFamily="34" charset="0"/>
              <a:buChar char="•"/>
            </a:pPr>
            <a:r>
              <a:rPr lang="en-US" dirty="0"/>
              <a:t>Views in SAP UI5</a:t>
            </a:r>
          </a:p>
          <a:p>
            <a:pPr marL="742950" lvl="1" indent="-285750" algn="just">
              <a:buFont typeface="Arial" panose="020B0604020202020204" pitchFamily="34" charset="0"/>
              <a:buChar char="•"/>
            </a:pPr>
            <a:r>
              <a:rPr lang="en-US" dirty="0"/>
              <a:t>Controller in SAP UI5</a:t>
            </a:r>
          </a:p>
          <a:p>
            <a:pPr marL="742950" lvl="1" indent="-285750" algn="just">
              <a:buFont typeface="Arial" panose="020B0604020202020204" pitchFamily="34" charset="0"/>
              <a:buChar char="•"/>
            </a:pPr>
            <a:r>
              <a:rPr lang="en-US" dirty="0"/>
              <a:t>Basics of Controller</a:t>
            </a:r>
          </a:p>
          <a:p>
            <a:pPr marL="742950" lvl="1" indent="-285750" algn="just">
              <a:buFont typeface="Arial" panose="020B0604020202020204" pitchFamily="34" charset="0"/>
              <a:buChar char="•"/>
            </a:pPr>
            <a:r>
              <a:rPr lang="en-US" dirty="0"/>
              <a:t>Introduction to XML View</a:t>
            </a:r>
          </a:p>
          <a:p>
            <a:pPr marL="742950" lvl="1" indent="-285750" algn="just">
              <a:buFont typeface="Arial" panose="020B0604020202020204" pitchFamily="34" charset="0"/>
              <a:buChar char="•"/>
            </a:pPr>
            <a:r>
              <a:rPr lang="en-US" dirty="0"/>
              <a:t>Structure of XML</a:t>
            </a:r>
          </a:p>
          <a:p>
            <a:pPr marL="742950" lvl="1" indent="-285750" algn="just">
              <a:buFont typeface="Arial" panose="020B0604020202020204" pitchFamily="34" charset="0"/>
              <a:buChar char="•"/>
            </a:pPr>
            <a:r>
              <a:rPr lang="en-US" dirty="0"/>
              <a:t>Introduction to Git</a:t>
            </a:r>
          </a:p>
        </p:txBody>
      </p:sp>
      <p:sp>
        <p:nvSpPr>
          <p:cNvPr id="7" name="Footer Placeholder 45">
            <a:extLst>
              <a:ext uri="{FF2B5EF4-FFF2-40B4-BE49-F238E27FC236}">
                <a16:creationId xmlns:a16="http://schemas.microsoft.com/office/drawing/2014/main" id="{B1E5499E-11CA-432D-9460-A2E488D7E717}"/>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3697412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A0CD179B-C554-476B-8181-C515D33D83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3999" y="779090"/>
            <a:ext cx="2786237" cy="29867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Sample SAP UI5 Application</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3" y="899721"/>
            <a:ext cx="11118914" cy="1477328"/>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t>Now we will make a sample UI5 application using index.html file.</a:t>
            </a:r>
          </a:p>
          <a:p>
            <a:pPr marL="285750" indent="-285750">
              <a:buFont typeface="Wingdings" panose="05000000000000000000" pitchFamily="2" charset="2"/>
              <a:buChar char="§"/>
            </a:pPr>
            <a:r>
              <a:rPr lang="en-US" dirty="0"/>
              <a:t>In this application we are going to add a simple button provided in SAP UI5.</a:t>
            </a:r>
          </a:p>
          <a:p>
            <a:pPr marL="285750" indent="-285750">
              <a:buFont typeface="Wingdings" panose="05000000000000000000" pitchFamily="2" charset="2"/>
              <a:buChar char="§"/>
            </a:pPr>
            <a:r>
              <a:rPr lang="en-US" dirty="0"/>
              <a:t>When the button is pressed it shows a alert popup at the top.</a:t>
            </a:r>
          </a:p>
          <a:p>
            <a:pPr marL="285750" indent="-285750">
              <a:buFont typeface="Wingdings" panose="05000000000000000000" pitchFamily="2" charset="2"/>
              <a:buChar char="§"/>
            </a:pPr>
            <a:r>
              <a:rPr lang="en-US" dirty="0"/>
              <a:t>The application page looks similar to one which is shown below.</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7">
            <a:extLst>
              <a:ext uri="{FF2B5EF4-FFF2-40B4-BE49-F238E27FC236}">
                <a16:creationId xmlns:a16="http://schemas.microsoft.com/office/drawing/2014/main" id="{642FD872-8976-4576-8E78-29AC58203149}"/>
              </a:ext>
            </a:extLst>
          </p:cNvPr>
          <p:cNvPicPr>
            <a:picLocks noChangeAspect="1"/>
          </p:cNvPicPr>
          <p:nvPr/>
        </p:nvPicPr>
        <p:blipFill>
          <a:blip r:embed="rId4"/>
          <a:stretch>
            <a:fillRect/>
          </a:stretch>
        </p:blipFill>
        <p:spPr>
          <a:xfrm>
            <a:off x="625109" y="2376974"/>
            <a:ext cx="4138821" cy="2103978"/>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id="{9895CEBF-3A3A-4A0E-B964-16F67DC44AA5}"/>
              </a:ext>
            </a:extLst>
          </p:cNvPr>
          <p:cNvPicPr>
            <a:picLocks noChangeAspect="1"/>
          </p:cNvPicPr>
          <p:nvPr/>
        </p:nvPicPr>
        <p:blipFill>
          <a:blip r:embed="rId5"/>
          <a:stretch>
            <a:fillRect/>
          </a:stretch>
        </p:blipFill>
        <p:spPr>
          <a:xfrm>
            <a:off x="5127275" y="2376974"/>
            <a:ext cx="4138820" cy="2103978"/>
          </a:xfrm>
          <a:prstGeom prst="rect">
            <a:avLst/>
          </a:prstGeom>
          <a:ln>
            <a:noFill/>
          </a:ln>
          <a:effectLst>
            <a:outerShdw blurRad="190500" algn="tl" rotWithShape="0">
              <a:srgbClr val="000000">
                <a:alpha val="70000"/>
              </a:srgbClr>
            </a:outerShdw>
          </a:effectLst>
        </p:spPr>
      </p:pic>
      <p:cxnSp>
        <p:nvCxnSpPr>
          <p:cNvPr id="11" name="Straight Connector 10">
            <a:extLst>
              <a:ext uri="{FF2B5EF4-FFF2-40B4-BE49-F238E27FC236}">
                <a16:creationId xmlns:a16="http://schemas.microsoft.com/office/drawing/2014/main" id="{D897E2BB-4287-4698-A430-18BF3F45B5FD}"/>
              </a:ext>
            </a:extLst>
          </p:cNvPr>
          <p:cNvCxnSpPr/>
          <p:nvPr/>
        </p:nvCxnSpPr>
        <p:spPr>
          <a:xfrm flipV="1">
            <a:off x="566563" y="5267325"/>
            <a:ext cx="9534525" cy="66675"/>
          </a:xfrm>
          <a:prstGeom prst="line">
            <a:avLst/>
          </a:prstGeom>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E1CAC535-F5AE-4207-9503-15040A1D1F81}"/>
              </a:ext>
            </a:extLst>
          </p:cNvPr>
          <p:cNvGrpSpPr/>
          <p:nvPr/>
        </p:nvGrpSpPr>
        <p:grpSpPr>
          <a:xfrm>
            <a:off x="682015" y="5505218"/>
            <a:ext cx="1181589" cy="906122"/>
            <a:chOff x="9801225" y="6884988"/>
            <a:chExt cx="2376488" cy="1822450"/>
          </a:xfrm>
          <a:solidFill>
            <a:schemeClr val="tx1">
              <a:lumMod val="75000"/>
              <a:lumOff val="25000"/>
            </a:schemeClr>
          </a:solidFill>
        </p:grpSpPr>
        <p:sp>
          <p:nvSpPr>
            <p:cNvPr id="13" name="Freeform 24">
              <a:extLst>
                <a:ext uri="{FF2B5EF4-FFF2-40B4-BE49-F238E27FC236}">
                  <a16:creationId xmlns:a16="http://schemas.microsoft.com/office/drawing/2014/main" id="{EBFE3825-1510-4B59-83ED-473E042A597C}"/>
                </a:ext>
              </a:extLst>
            </p:cNvPr>
            <p:cNvSpPr>
              <a:spLocks/>
            </p:cNvSpPr>
            <p:nvPr/>
          </p:nvSpPr>
          <p:spPr bwMode="auto">
            <a:xfrm>
              <a:off x="11337925" y="7134225"/>
              <a:ext cx="839788" cy="1323975"/>
            </a:xfrm>
            <a:custGeom>
              <a:avLst/>
              <a:gdLst>
                <a:gd name="T0" fmla="*/ 343 w 1585"/>
                <a:gd name="T1" fmla="*/ 0 h 2501"/>
                <a:gd name="T2" fmla="*/ 368 w 1585"/>
                <a:gd name="T3" fmla="*/ 3 h 2501"/>
                <a:gd name="T4" fmla="*/ 391 w 1585"/>
                <a:gd name="T5" fmla="*/ 13 h 2501"/>
                <a:gd name="T6" fmla="*/ 412 w 1585"/>
                <a:gd name="T7" fmla="*/ 28 h 2501"/>
                <a:gd name="T8" fmla="*/ 1558 w 1585"/>
                <a:gd name="T9" fmla="*/ 1183 h 2501"/>
                <a:gd name="T10" fmla="*/ 1573 w 1585"/>
                <a:gd name="T11" fmla="*/ 1202 h 2501"/>
                <a:gd name="T12" fmla="*/ 1582 w 1585"/>
                <a:gd name="T13" fmla="*/ 1226 h 2501"/>
                <a:gd name="T14" fmla="*/ 1585 w 1585"/>
                <a:gd name="T15" fmla="*/ 1251 h 2501"/>
                <a:gd name="T16" fmla="*/ 1582 w 1585"/>
                <a:gd name="T17" fmla="*/ 1274 h 2501"/>
                <a:gd name="T18" fmla="*/ 1573 w 1585"/>
                <a:gd name="T19" fmla="*/ 1298 h 2501"/>
                <a:gd name="T20" fmla="*/ 1558 w 1585"/>
                <a:gd name="T21" fmla="*/ 1318 h 2501"/>
                <a:gd name="T22" fmla="*/ 412 w 1585"/>
                <a:gd name="T23" fmla="*/ 2472 h 2501"/>
                <a:gd name="T24" fmla="*/ 391 w 1585"/>
                <a:gd name="T25" fmla="*/ 2489 h 2501"/>
                <a:gd name="T26" fmla="*/ 369 w 1585"/>
                <a:gd name="T27" fmla="*/ 2497 h 2501"/>
                <a:gd name="T28" fmla="*/ 345 w 1585"/>
                <a:gd name="T29" fmla="*/ 2501 h 2501"/>
                <a:gd name="T30" fmla="*/ 320 w 1585"/>
                <a:gd name="T31" fmla="*/ 2497 h 2501"/>
                <a:gd name="T32" fmla="*/ 297 w 1585"/>
                <a:gd name="T33" fmla="*/ 2489 h 2501"/>
                <a:gd name="T34" fmla="*/ 276 w 1585"/>
                <a:gd name="T35" fmla="*/ 2472 h 2501"/>
                <a:gd name="T36" fmla="*/ 29 w 1585"/>
                <a:gd name="T37" fmla="*/ 2223 h 2501"/>
                <a:gd name="T38" fmla="*/ 12 w 1585"/>
                <a:gd name="T39" fmla="*/ 2202 h 2501"/>
                <a:gd name="T40" fmla="*/ 4 w 1585"/>
                <a:gd name="T41" fmla="*/ 2179 h 2501"/>
                <a:gd name="T42" fmla="*/ 0 w 1585"/>
                <a:gd name="T43" fmla="*/ 2155 h 2501"/>
                <a:gd name="T44" fmla="*/ 4 w 1585"/>
                <a:gd name="T45" fmla="*/ 2130 h 2501"/>
                <a:gd name="T46" fmla="*/ 12 w 1585"/>
                <a:gd name="T47" fmla="*/ 2107 h 2501"/>
                <a:gd name="T48" fmla="*/ 29 w 1585"/>
                <a:gd name="T49" fmla="*/ 2088 h 2501"/>
                <a:gd name="T50" fmla="*/ 859 w 1585"/>
                <a:gd name="T51" fmla="*/ 1251 h 2501"/>
                <a:gd name="T52" fmla="*/ 29 w 1585"/>
                <a:gd name="T53" fmla="*/ 414 h 2501"/>
                <a:gd name="T54" fmla="*/ 12 w 1585"/>
                <a:gd name="T55" fmla="*/ 393 h 2501"/>
                <a:gd name="T56" fmla="*/ 4 w 1585"/>
                <a:gd name="T57" fmla="*/ 370 h 2501"/>
                <a:gd name="T58" fmla="*/ 0 w 1585"/>
                <a:gd name="T59" fmla="*/ 345 h 2501"/>
                <a:gd name="T60" fmla="*/ 4 w 1585"/>
                <a:gd name="T61" fmla="*/ 321 h 2501"/>
                <a:gd name="T62" fmla="*/ 12 w 1585"/>
                <a:gd name="T63" fmla="*/ 298 h 2501"/>
                <a:gd name="T64" fmla="*/ 29 w 1585"/>
                <a:gd name="T65" fmla="*/ 277 h 2501"/>
                <a:gd name="T66" fmla="*/ 276 w 1585"/>
                <a:gd name="T67" fmla="*/ 28 h 2501"/>
                <a:gd name="T68" fmla="*/ 297 w 1585"/>
                <a:gd name="T69" fmla="*/ 13 h 2501"/>
                <a:gd name="T70" fmla="*/ 320 w 1585"/>
                <a:gd name="T71" fmla="*/ 3 h 2501"/>
                <a:gd name="T72" fmla="*/ 343 w 1585"/>
                <a:gd name="T73" fmla="*/ 0 h 2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5" h="2501">
                  <a:moveTo>
                    <a:pt x="343" y="0"/>
                  </a:moveTo>
                  <a:lnTo>
                    <a:pt x="368" y="3"/>
                  </a:lnTo>
                  <a:lnTo>
                    <a:pt x="391" y="13"/>
                  </a:lnTo>
                  <a:lnTo>
                    <a:pt x="412" y="28"/>
                  </a:lnTo>
                  <a:lnTo>
                    <a:pt x="1558" y="1183"/>
                  </a:lnTo>
                  <a:lnTo>
                    <a:pt x="1573" y="1202"/>
                  </a:lnTo>
                  <a:lnTo>
                    <a:pt x="1582" y="1226"/>
                  </a:lnTo>
                  <a:lnTo>
                    <a:pt x="1585" y="1251"/>
                  </a:lnTo>
                  <a:lnTo>
                    <a:pt x="1582" y="1274"/>
                  </a:lnTo>
                  <a:lnTo>
                    <a:pt x="1573" y="1298"/>
                  </a:lnTo>
                  <a:lnTo>
                    <a:pt x="1558" y="1318"/>
                  </a:lnTo>
                  <a:lnTo>
                    <a:pt x="412" y="2472"/>
                  </a:lnTo>
                  <a:lnTo>
                    <a:pt x="391" y="2489"/>
                  </a:lnTo>
                  <a:lnTo>
                    <a:pt x="369" y="2497"/>
                  </a:lnTo>
                  <a:lnTo>
                    <a:pt x="345" y="2501"/>
                  </a:lnTo>
                  <a:lnTo>
                    <a:pt x="320" y="2497"/>
                  </a:lnTo>
                  <a:lnTo>
                    <a:pt x="297" y="2489"/>
                  </a:lnTo>
                  <a:lnTo>
                    <a:pt x="276" y="2472"/>
                  </a:lnTo>
                  <a:lnTo>
                    <a:pt x="29" y="2223"/>
                  </a:lnTo>
                  <a:lnTo>
                    <a:pt x="12" y="2202"/>
                  </a:lnTo>
                  <a:lnTo>
                    <a:pt x="4" y="2179"/>
                  </a:lnTo>
                  <a:lnTo>
                    <a:pt x="0" y="2155"/>
                  </a:lnTo>
                  <a:lnTo>
                    <a:pt x="4" y="2130"/>
                  </a:lnTo>
                  <a:lnTo>
                    <a:pt x="12" y="2107"/>
                  </a:lnTo>
                  <a:lnTo>
                    <a:pt x="29" y="2088"/>
                  </a:lnTo>
                  <a:lnTo>
                    <a:pt x="859" y="1251"/>
                  </a:lnTo>
                  <a:lnTo>
                    <a:pt x="29" y="414"/>
                  </a:lnTo>
                  <a:lnTo>
                    <a:pt x="12" y="393"/>
                  </a:lnTo>
                  <a:lnTo>
                    <a:pt x="4" y="370"/>
                  </a:lnTo>
                  <a:lnTo>
                    <a:pt x="0" y="345"/>
                  </a:lnTo>
                  <a:lnTo>
                    <a:pt x="4" y="321"/>
                  </a:lnTo>
                  <a:lnTo>
                    <a:pt x="12" y="298"/>
                  </a:lnTo>
                  <a:lnTo>
                    <a:pt x="29" y="277"/>
                  </a:lnTo>
                  <a:lnTo>
                    <a:pt x="276" y="28"/>
                  </a:lnTo>
                  <a:lnTo>
                    <a:pt x="297" y="13"/>
                  </a:lnTo>
                  <a:lnTo>
                    <a:pt x="320" y="3"/>
                  </a:lnTo>
                  <a:lnTo>
                    <a:pt x="3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4" name="Freeform 25">
              <a:extLst>
                <a:ext uri="{FF2B5EF4-FFF2-40B4-BE49-F238E27FC236}">
                  <a16:creationId xmlns:a16="http://schemas.microsoft.com/office/drawing/2014/main" id="{A00A2A83-6369-4332-A4A4-5D84B51555B3}"/>
                </a:ext>
              </a:extLst>
            </p:cNvPr>
            <p:cNvSpPr>
              <a:spLocks/>
            </p:cNvSpPr>
            <p:nvPr/>
          </p:nvSpPr>
          <p:spPr bwMode="auto">
            <a:xfrm>
              <a:off x="9801225" y="7134225"/>
              <a:ext cx="838200" cy="1323975"/>
            </a:xfrm>
            <a:custGeom>
              <a:avLst/>
              <a:gdLst>
                <a:gd name="T0" fmla="*/ 1240 w 1584"/>
                <a:gd name="T1" fmla="*/ 0 h 2502"/>
                <a:gd name="T2" fmla="*/ 1265 w 1584"/>
                <a:gd name="T3" fmla="*/ 4 h 2502"/>
                <a:gd name="T4" fmla="*/ 1288 w 1584"/>
                <a:gd name="T5" fmla="*/ 14 h 2502"/>
                <a:gd name="T6" fmla="*/ 1308 w 1584"/>
                <a:gd name="T7" fmla="*/ 29 h 2502"/>
                <a:gd name="T8" fmla="*/ 1556 w 1584"/>
                <a:gd name="T9" fmla="*/ 278 h 2502"/>
                <a:gd name="T10" fmla="*/ 1571 w 1584"/>
                <a:gd name="T11" fmla="*/ 299 h 2502"/>
                <a:gd name="T12" fmla="*/ 1581 w 1584"/>
                <a:gd name="T13" fmla="*/ 321 h 2502"/>
                <a:gd name="T14" fmla="*/ 1584 w 1584"/>
                <a:gd name="T15" fmla="*/ 347 h 2502"/>
                <a:gd name="T16" fmla="*/ 1581 w 1584"/>
                <a:gd name="T17" fmla="*/ 372 h 2502"/>
                <a:gd name="T18" fmla="*/ 1571 w 1584"/>
                <a:gd name="T19" fmla="*/ 394 h 2502"/>
                <a:gd name="T20" fmla="*/ 1556 w 1584"/>
                <a:gd name="T21" fmla="*/ 415 h 2502"/>
                <a:gd name="T22" fmla="*/ 726 w 1584"/>
                <a:gd name="T23" fmla="*/ 1252 h 2502"/>
                <a:gd name="T24" fmla="*/ 1556 w 1584"/>
                <a:gd name="T25" fmla="*/ 2089 h 2502"/>
                <a:gd name="T26" fmla="*/ 1571 w 1584"/>
                <a:gd name="T27" fmla="*/ 2108 h 2502"/>
                <a:gd name="T28" fmla="*/ 1581 w 1584"/>
                <a:gd name="T29" fmla="*/ 2131 h 2502"/>
                <a:gd name="T30" fmla="*/ 1584 w 1584"/>
                <a:gd name="T31" fmla="*/ 2156 h 2502"/>
                <a:gd name="T32" fmla="*/ 1581 w 1584"/>
                <a:gd name="T33" fmla="*/ 2180 h 2502"/>
                <a:gd name="T34" fmla="*/ 1571 w 1584"/>
                <a:gd name="T35" fmla="*/ 2203 h 2502"/>
                <a:gd name="T36" fmla="*/ 1556 w 1584"/>
                <a:gd name="T37" fmla="*/ 2224 h 2502"/>
                <a:gd name="T38" fmla="*/ 1308 w 1584"/>
                <a:gd name="T39" fmla="*/ 2473 h 2502"/>
                <a:gd name="T40" fmla="*/ 1288 w 1584"/>
                <a:gd name="T41" fmla="*/ 2490 h 2502"/>
                <a:gd name="T42" fmla="*/ 1265 w 1584"/>
                <a:gd name="T43" fmla="*/ 2498 h 2502"/>
                <a:gd name="T44" fmla="*/ 1240 w 1584"/>
                <a:gd name="T45" fmla="*/ 2502 h 2502"/>
                <a:gd name="T46" fmla="*/ 1216 w 1584"/>
                <a:gd name="T47" fmla="*/ 2498 h 2502"/>
                <a:gd name="T48" fmla="*/ 1194 w 1584"/>
                <a:gd name="T49" fmla="*/ 2490 h 2502"/>
                <a:gd name="T50" fmla="*/ 1173 w 1584"/>
                <a:gd name="T51" fmla="*/ 2473 h 2502"/>
                <a:gd name="T52" fmla="*/ 27 w 1584"/>
                <a:gd name="T53" fmla="*/ 1319 h 2502"/>
                <a:gd name="T54" fmla="*/ 12 w 1584"/>
                <a:gd name="T55" fmla="*/ 1299 h 2502"/>
                <a:gd name="T56" fmla="*/ 3 w 1584"/>
                <a:gd name="T57" fmla="*/ 1275 h 2502"/>
                <a:gd name="T58" fmla="*/ 0 w 1584"/>
                <a:gd name="T59" fmla="*/ 1252 h 2502"/>
                <a:gd name="T60" fmla="*/ 3 w 1584"/>
                <a:gd name="T61" fmla="*/ 1227 h 2502"/>
                <a:gd name="T62" fmla="*/ 12 w 1584"/>
                <a:gd name="T63" fmla="*/ 1203 h 2502"/>
                <a:gd name="T64" fmla="*/ 27 w 1584"/>
                <a:gd name="T65" fmla="*/ 1184 h 2502"/>
                <a:gd name="T66" fmla="*/ 1173 w 1584"/>
                <a:gd name="T67" fmla="*/ 29 h 2502"/>
                <a:gd name="T68" fmla="*/ 1194 w 1584"/>
                <a:gd name="T69" fmla="*/ 14 h 2502"/>
                <a:gd name="T70" fmla="*/ 1216 w 1584"/>
                <a:gd name="T71" fmla="*/ 4 h 2502"/>
                <a:gd name="T72" fmla="*/ 1240 w 1584"/>
                <a:gd name="T73" fmla="*/ 0 h 2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4" h="2502">
                  <a:moveTo>
                    <a:pt x="1240" y="0"/>
                  </a:moveTo>
                  <a:lnTo>
                    <a:pt x="1265" y="4"/>
                  </a:lnTo>
                  <a:lnTo>
                    <a:pt x="1288" y="14"/>
                  </a:lnTo>
                  <a:lnTo>
                    <a:pt x="1308" y="29"/>
                  </a:lnTo>
                  <a:lnTo>
                    <a:pt x="1556" y="278"/>
                  </a:lnTo>
                  <a:lnTo>
                    <a:pt x="1571" y="299"/>
                  </a:lnTo>
                  <a:lnTo>
                    <a:pt x="1581" y="321"/>
                  </a:lnTo>
                  <a:lnTo>
                    <a:pt x="1584" y="347"/>
                  </a:lnTo>
                  <a:lnTo>
                    <a:pt x="1581" y="372"/>
                  </a:lnTo>
                  <a:lnTo>
                    <a:pt x="1571" y="394"/>
                  </a:lnTo>
                  <a:lnTo>
                    <a:pt x="1556" y="415"/>
                  </a:lnTo>
                  <a:lnTo>
                    <a:pt x="726" y="1252"/>
                  </a:lnTo>
                  <a:lnTo>
                    <a:pt x="1556" y="2089"/>
                  </a:lnTo>
                  <a:lnTo>
                    <a:pt x="1571" y="2108"/>
                  </a:lnTo>
                  <a:lnTo>
                    <a:pt x="1581" y="2131"/>
                  </a:lnTo>
                  <a:lnTo>
                    <a:pt x="1584" y="2156"/>
                  </a:lnTo>
                  <a:lnTo>
                    <a:pt x="1581" y="2180"/>
                  </a:lnTo>
                  <a:lnTo>
                    <a:pt x="1571" y="2203"/>
                  </a:lnTo>
                  <a:lnTo>
                    <a:pt x="1556" y="2224"/>
                  </a:lnTo>
                  <a:lnTo>
                    <a:pt x="1308" y="2473"/>
                  </a:lnTo>
                  <a:lnTo>
                    <a:pt x="1288" y="2490"/>
                  </a:lnTo>
                  <a:lnTo>
                    <a:pt x="1265" y="2498"/>
                  </a:lnTo>
                  <a:lnTo>
                    <a:pt x="1240" y="2502"/>
                  </a:lnTo>
                  <a:lnTo>
                    <a:pt x="1216" y="2498"/>
                  </a:lnTo>
                  <a:lnTo>
                    <a:pt x="1194" y="2490"/>
                  </a:lnTo>
                  <a:lnTo>
                    <a:pt x="1173" y="2473"/>
                  </a:lnTo>
                  <a:lnTo>
                    <a:pt x="27" y="1319"/>
                  </a:lnTo>
                  <a:lnTo>
                    <a:pt x="12" y="1299"/>
                  </a:lnTo>
                  <a:lnTo>
                    <a:pt x="3" y="1275"/>
                  </a:lnTo>
                  <a:lnTo>
                    <a:pt x="0" y="1252"/>
                  </a:lnTo>
                  <a:lnTo>
                    <a:pt x="3" y="1227"/>
                  </a:lnTo>
                  <a:lnTo>
                    <a:pt x="12" y="1203"/>
                  </a:lnTo>
                  <a:lnTo>
                    <a:pt x="27" y="1184"/>
                  </a:lnTo>
                  <a:lnTo>
                    <a:pt x="1173" y="29"/>
                  </a:lnTo>
                  <a:lnTo>
                    <a:pt x="1194" y="14"/>
                  </a:lnTo>
                  <a:lnTo>
                    <a:pt x="1216" y="4"/>
                  </a:lnTo>
                  <a:lnTo>
                    <a:pt x="124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15" name="Freeform 26">
              <a:extLst>
                <a:ext uri="{FF2B5EF4-FFF2-40B4-BE49-F238E27FC236}">
                  <a16:creationId xmlns:a16="http://schemas.microsoft.com/office/drawing/2014/main" id="{4DB4733E-340C-45E9-88DA-1BC1A4DEC28C}"/>
                </a:ext>
              </a:extLst>
            </p:cNvPr>
            <p:cNvSpPr>
              <a:spLocks/>
            </p:cNvSpPr>
            <p:nvPr/>
          </p:nvSpPr>
          <p:spPr bwMode="auto">
            <a:xfrm>
              <a:off x="10637838" y="6884988"/>
              <a:ext cx="701675" cy="1822450"/>
            </a:xfrm>
            <a:custGeom>
              <a:avLst/>
              <a:gdLst>
                <a:gd name="T0" fmla="*/ 1033 w 1327"/>
                <a:gd name="T1" fmla="*/ 0 h 3442"/>
                <a:gd name="T2" fmla="*/ 1057 w 1327"/>
                <a:gd name="T3" fmla="*/ 4 h 3442"/>
                <a:gd name="T4" fmla="*/ 1258 w 1327"/>
                <a:gd name="T5" fmla="*/ 63 h 3442"/>
                <a:gd name="T6" fmla="*/ 1282 w 1327"/>
                <a:gd name="T7" fmla="*/ 74 h 3442"/>
                <a:gd name="T8" fmla="*/ 1301 w 1327"/>
                <a:gd name="T9" fmla="*/ 89 h 3442"/>
                <a:gd name="T10" fmla="*/ 1316 w 1327"/>
                <a:gd name="T11" fmla="*/ 110 h 3442"/>
                <a:gd name="T12" fmla="*/ 1324 w 1327"/>
                <a:gd name="T13" fmla="*/ 133 h 3442"/>
                <a:gd name="T14" fmla="*/ 1327 w 1327"/>
                <a:gd name="T15" fmla="*/ 158 h 3442"/>
                <a:gd name="T16" fmla="*/ 1323 w 1327"/>
                <a:gd name="T17" fmla="*/ 183 h 3442"/>
                <a:gd name="T18" fmla="*/ 388 w 1327"/>
                <a:gd name="T19" fmla="*/ 3375 h 3442"/>
                <a:gd name="T20" fmla="*/ 378 w 1327"/>
                <a:gd name="T21" fmla="*/ 3398 h 3442"/>
                <a:gd name="T22" fmla="*/ 362 w 1327"/>
                <a:gd name="T23" fmla="*/ 3416 h 3442"/>
                <a:gd name="T24" fmla="*/ 343 w 1327"/>
                <a:gd name="T25" fmla="*/ 3431 h 3442"/>
                <a:gd name="T26" fmla="*/ 321 w 1327"/>
                <a:gd name="T27" fmla="*/ 3440 h 3442"/>
                <a:gd name="T28" fmla="*/ 297 w 1327"/>
                <a:gd name="T29" fmla="*/ 3442 h 3442"/>
                <a:gd name="T30" fmla="*/ 271 w 1327"/>
                <a:gd name="T31" fmla="*/ 3440 h 3442"/>
                <a:gd name="T32" fmla="*/ 68 w 1327"/>
                <a:gd name="T33" fmla="*/ 3379 h 3442"/>
                <a:gd name="T34" fmla="*/ 47 w 1327"/>
                <a:gd name="T35" fmla="*/ 3369 h 3442"/>
                <a:gd name="T36" fmla="*/ 27 w 1327"/>
                <a:gd name="T37" fmla="*/ 3353 h 3442"/>
                <a:gd name="T38" fmla="*/ 12 w 1327"/>
                <a:gd name="T39" fmla="*/ 3333 h 3442"/>
                <a:gd name="T40" fmla="*/ 3 w 1327"/>
                <a:gd name="T41" fmla="*/ 3310 h 3442"/>
                <a:gd name="T42" fmla="*/ 0 w 1327"/>
                <a:gd name="T43" fmla="*/ 3285 h 3442"/>
                <a:gd name="T44" fmla="*/ 4 w 1327"/>
                <a:gd name="T45" fmla="*/ 3260 h 3442"/>
                <a:gd name="T46" fmla="*/ 940 w 1327"/>
                <a:gd name="T47" fmla="*/ 69 h 3442"/>
                <a:gd name="T48" fmla="*/ 949 w 1327"/>
                <a:gd name="T49" fmla="*/ 45 h 3442"/>
                <a:gd name="T50" fmla="*/ 966 w 1327"/>
                <a:gd name="T51" fmla="*/ 26 h 3442"/>
                <a:gd name="T52" fmla="*/ 985 w 1327"/>
                <a:gd name="T53" fmla="*/ 12 h 3442"/>
                <a:gd name="T54" fmla="*/ 1008 w 1327"/>
                <a:gd name="T55" fmla="*/ 2 h 3442"/>
                <a:gd name="T56" fmla="*/ 1033 w 1327"/>
                <a:gd name="T57" fmla="*/ 0 h 3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27" h="3442">
                  <a:moveTo>
                    <a:pt x="1033" y="0"/>
                  </a:moveTo>
                  <a:lnTo>
                    <a:pt x="1057" y="4"/>
                  </a:lnTo>
                  <a:lnTo>
                    <a:pt x="1258" y="63"/>
                  </a:lnTo>
                  <a:lnTo>
                    <a:pt x="1282" y="74"/>
                  </a:lnTo>
                  <a:lnTo>
                    <a:pt x="1301" y="89"/>
                  </a:lnTo>
                  <a:lnTo>
                    <a:pt x="1316" y="110"/>
                  </a:lnTo>
                  <a:lnTo>
                    <a:pt x="1324" y="133"/>
                  </a:lnTo>
                  <a:lnTo>
                    <a:pt x="1327" y="158"/>
                  </a:lnTo>
                  <a:lnTo>
                    <a:pt x="1323" y="183"/>
                  </a:lnTo>
                  <a:lnTo>
                    <a:pt x="388" y="3375"/>
                  </a:lnTo>
                  <a:lnTo>
                    <a:pt x="378" y="3398"/>
                  </a:lnTo>
                  <a:lnTo>
                    <a:pt x="362" y="3416"/>
                  </a:lnTo>
                  <a:lnTo>
                    <a:pt x="343" y="3431"/>
                  </a:lnTo>
                  <a:lnTo>
                    <a:pt x="321" y="3440"/>
                  </a:lnTo>
                  <a:lnTo>
                    <a:pt x="297" y="3442"/>
                  </a:lnTo>
                  <a:lnTo>
                    <a:pt x="271" y="3440"/>
                  </a:lnTo>
                  <a:lnTo>
                    <a:pt x="68" y="3379"/>
                  </a:lnTo>
                  <a:lnTo>
                    <a:pt x="47" y="3369"/>
                  </a:lnTo>
                  <a:lnTo>
                    <a:pt x="27" y="3353"/>
                  </a:lnTo>
                  <a:lnTo>
                    <a:pt x="12" y="3333"/>
                  </a:lnTo>
                  <a:lnTo>
                    <a:pt x="3" y="3310"/>
                  </a:lnTo>
                  <a:lnTo>
                    <a:pt x="0" y="3285"/>
                  </a:lnTo>
                  <a:lnTo>
                    <a:pt x="4" y="3260"/>
                  </a:lnTo>
                  <a:lnTo>
                    <a:pt x="940" y="69"/>
                  </a:lnTo>
                  <a:lnTo>
                    <a:pt x="949" y="45"/>
                  </a:lnTo>
                  <a:lnTo>
                    <a:pt x="966" y="26"/>
                  </a:lnTo>
                  <a:lnTo>
                    <a:pt x="985" y="12"/>
                  </a:lnTo>
                  <a:lnTo>
                    <a:pt x="1008" y="2"/>
                  </a:lnTo>
                  <a:lnTo>
                    <a:pt x="10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sp>
        <p:nvSpPr>
          <p:cNvPr id="16" name="TextBox 15">
            <a:extLst>
              <a:ext uri="{FF2B5EF4-FFF2-40B4-BE49-F238E27FC236}">
                <a16:creationId xmlns:a16="http://schemas.microsoft.com/office/drawing/2014/main" id="{ED9B3CD8-69BC-4CE8-803E-D190B0CA6C74}"/>
              </a:ext>
            </a:extLst>
          </p:cNvPr>
          <p:cNvSpPr txBox="1"/>
          <p:nvPr/>
        </p:nvSpPr>
        <p:spPr>
          <a:xfrm>
            <a:off x="2371725" y="5505218"/>
            <a:ext cx="2190750" cy="646331"/>
          </a:xfrm>
          <a:prstGeom prst="rect">
            <a:avLst/>
          </a:prstGeom>
          <a:noFill/>
        </p:spPr>
        <p:txBody>
          <a:bodyPr wrap="square" rtlCol="0">
            <a:spAutoFit/>
          </a:bodyPr>
          <a:lstStyle/>
          <a:p>
            <a:r>
              <a:rPr lang="en-US" dirty="0"/>
              <a:t>Code link:</a:t>
            </a:r>
          </a:p>
          <a:p>
            <a:pPr marL="285750" indent="-285750">
              <a:buFontTx/>
              <a:buChar char="-"/>
            </a:pPr>
            <a:r>
              <a:rPr lang="en-US" dirty="0">
                <a:hlinkClick r:id="rId6"/>
              </a:rPr>
              <a:t>index.html</a:t>
            </a:r>
            <a:endParaRPr lang="en-US" dirty="0"/>
          </a:p>
        </p:txBody>
      </p:sp>
    </p:spTree>
    <p:extLst>
      <p:ext uri="{BB962C8B-B14F-4D97-AF65-F5344CB8AC3E}">
        <p14:creationId xmlns:p14="http://schemas.microsoft.com/office/powerpoint/2010/main" val="49103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Views in SAP UI5</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416320"/>
          </a:xfrm>
          <a:prstGeom prst="rect">
            <a:avLst/>
          </a:prstGeom>
          <a:noFill/>
        </p:spPr>
        <p:txBody>
          <a:bodyPr wrap="square" rtlCol="0">
            <a:spAutoFit/>
          </a:bodyPr>
          <a:lstStyle/>
          <a:p>
            <a:pPr algn="just"/>
            <a:r>
              <a:rPr lang="en-US" b="0" i="0" dirty="0">
                <a:effectLst/>
              </a:rPr>
              <a:t>A view can be any outputted representation of data, such as the front-end of your application or at a component level, a chart or diagram. The view will change according to changes in the model.</a:t>
            </a:r>
          </a:p>
          <a:p>
            <a:pPr marL="285750" indent="-285750" algn="just">
              <a:buFont typeface="Arial" panose="020B0604020202020204" pitchFamily="34" charset="0"/>
              <a:buChar char="•"/>
            </a:pPr>
            <a:r>
              <a:rPr lang="en-US" b="0" i="0" dirty="0">
                <a:effectLst/>
              </a:rPr>
              <a:t>View is responsible to manage information display to the users.</a:t>
            </a:r>
          </a:p>
          <a:p>
            <a:pPr marL="285750" indent="-285750" algn="just">
              <a:buFont typeface="Arial" panose="020B0604020202020204" pitchFamily="34" charset="0"/>
              <a:buChar char="•"/>
            </a:pPr>
            <a:r>
              <a:rPr lang="en-US" b="0" i="0" dirty="0">
                <a:effectLst/>
              </a:rPr>
              <a:t>Views are based on Model.</a:t>
            </a:r>
          </a:p>
          <a:p>
            <a:pPr algn="just"/>
            <a:endParaRPr lang="en-US" dirty="0"/>
          </a:p>
          <a:p>
            <a:pPr algn="just"/>
            <a:r>
              <a:rPr lang="en-US" b="0" i="0" dirty="0">
                <a:effectLst/>
              </a:rPr>
              <a:t>Ther</a:t>
            </a:r>
            <a:r>
              <a:rPr lang="en-US" dirty="0"/>
              <a:t>e are Four types of views in SAP UI5, these are listed below:</a:t>
            </a:r>
          </a:p>
          <a:p>
            <a:pPr marL="342900" indent="-342900" algn="just">
              <a:buFont typeface="+mj-lt"/>
              <a:buAutoNum type="arabicPeriod"/>
            </a:pPr>
            <a:r>
              <a:rPr lang="en-US" b="0" i="0" dirty="0">
                <a:effectLst/>
              </a:rPr>
              <a:t>XML View:- It is in the XML format. The file name ends with the extension “.view.xml”. There are no predefined methods in the XML view.</a:t>
            </a:r>
          </a:p>
          <a:p>
            <a:pPr marL="342900" indent="-342900" algn="just">
              <a:buFont typeface="+mj-lt"/>
              <a:buAutoNum type="arabicPeriod"/>
            </a:pPr>
            <a:r>
              <a:rPr lang="en-US" dirty="0"/>
              <a:t>JS View:- </a:t>
            </a:r>
            <a:r>
              <a:rPr lang="en-US" b="0" i="0" dirty="0">
                <a:effectLst/>
              </a:rPr>
              <a:t>It is in JavaScript format. The extension of the view file is “.view.js”. </a:t>
            </a:r>
            <a:endParaRPr lang="en-US" dirty="0"/>
          </a:p>
          <a:p>
            <a:pPr marL="342900" indent="-342900" algn="just">
              <a:buFont typeface="+mj-lt"/>
              <a:buAutoNum type="arabicPeriod"/>
            </a:pPr>
            <a:r>
              <a:rPr lang="en-US" dirty="0"/>
              <a:t>JSON View:- </a:t>
            </a:r>
            <a:r>
              <a:rPr lang="en-US" b="0" i="0" dirty="0">
                <a:effectLst/>
              </a:rPr>
              <a:t>It is in JSON format.  The file name ends with the extension “.view.json”.</a:t>
            </a:r>
            <a:endParaRPr lang="en-US" dirty="0"/>
          </a:p>
          <a:p>
            <a:pPr marL="342900" indent="-342900" algn="just">
              <a:buFont typeface="+mj-lt"/>
              <a:buAutoNum type="arabicPeriod"/>
            </a:pPr>
            <a:r>
              <a:rPr lang="en-US" b="0" i="0" dirty="0">
                <a:effectLst/>
              </a:rPr>
              <a:t>HTML View:- It is in HTML format. The file name ends with the extension “.view.html”. Here we create the controls within the &lt;div&gt; tags, as we do while developing HTML pages.</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pSp>
        <p:nvGrpSpPr>
          <p:cNvPr id="8" name="Group 7">
            <a:extLst>
              <a:ext uri="{FF2B5EF4-FFF2-40B4-BE49-F238E27FC236}">
                <a16:creationId xmlns:a16="http://schemas.microsoft.com/office/drawing/2014/main" id="{508D9A1A-5E60-460A-AA2E-E36467EA12C3}"/>
              </a:ext>
            </a:extLst>
          </p:cNvPr>
          <p:cNvGrpSpPr/>
          <p:nvPr/>
        </p:nvGrpSpPr>
        <p:grpSpPr>
          <a:xfrm>
            <a:off x="5695833" y="4368363"/>
            <a:ext cx="3183923" cy="2293757"/>
            <a:chOff x="3435320" y="1164752"/>
            <a:chExt cx="6172373" cy="4681078"/>
          </a:xfrm>
        </p:grpSpPr>
        <p:sp>
          <p:nvSpPr>
            <p:cNvPr id="9" name="Oval 8">
              <a:extLst>
                <a:ext uri="{FF2B5EF4-FFF2-40B4-BE49-F238E27FC236}">
                  <a16:creationId xmlns:a16="http://schemas.microsoft.com/office/drawing/2014/main" id="{8457093B-B743-4494-BA35-081233AC8638}"/>
                </a:ext>
              </a:extLst>
            </p:cNvPr>
            <p:cNvSpPr/>
            <p:nvPr/>
          </p:nvSpPr>
          <p:spPr>
            <a:xfrm>
              <a:off x="3980940" y="1618886"/>
              <a:ext cx="4226944" cy="4226944"/>
            </a:xfrm>
            <a:prstGeom prst="ellipse">
              <a:avLst/>
            </a:prstGeom>
            <a:solidFill>
              <a:sysClr val="window" lastClr="FFFFFF">
                <a:lumMod val="95000"/>
              </a:sysClr>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graphicFrame>
          <p:nvGraphicFramePr>
            <p:cNvPr id="10" name="Chart 9">
              <a:extLst>
                <a:ext uri="{FF2B5EF4-FFF2-40B4-BE49-F238E27FC236}">
                  <a16:creationId xmlns:a16="http://schemas.microsoft.com/office/drawing/2014/main" id="{A26016D6-7C5F-4529-8AC5-E185C1F625DB}"/>
                </a:ext>
              </a:extLst>
            </p:cNvPr>
            <p:cNvGraphicFramePr/>
            <p:nvPr>
              <p:extLst>
                <p:ext uri="{D42A27DB-BD31-4B8C-83A1-F6EECF244321}">
                  <p14:modId xmlns:p14="http://schemas.microsoft.com/office/powerpoint/2010/main" val="3129978499"/>
                </p:ext>
              </p:extLst>
            </p:nvPr>
          </p:nvGraphicFramePr>
          <p:xfrm>
            <a:off x="3435320" y="1959630"/>
            <a:ext cx="5318184" cy="3545456"/>
          </p:xfrm>
          <a:graphic>
            <a:graphicData uri="http://schemas.openxmlformats.org/drawingml/2006/chart">
              <c:chart xmlns:c="http://schemas.openxmlformats.org/drawingml/2006/chart" xmlns:r="http://schemas.openxmlformats.org/officeDocument/2006/relationships" r:id="rId3"/>
            </a:graphicData>
          </a:graphic>
        </p:graphicFrame>
        <p:sp>
          <p:nvSpPr>
            <p:cNvPr id="11" name="Donut 4">
              <a:extLst>
                <a:ext uri="{FF2B5EF4-FFF2-40B4-BE49-F238E27FC236}">
                  <a16:creationId xmlns:a16="http://schemas.microsoft.com/office/drawing/2014/main" id="{5AF19BF5-7FCE-4F01-93E1-B2AFA8E27F0F}"/>
                </a:ext>
              </a:extLst>
            </p:cNvPr>
            <p:cNvSpPr/>
            <p:nvPr/>
          </p:nvSpPr>
          <p:spPr>
            <a:xfrm>
              <a:off x="5180012" y="2817958"/>
              <a:ext cx="1828800" cy="1828800"/>
            </a:xfrm>
            <a:prstGeom prst="donut">
              <a:avLst>
                <a:gd name="adj" fmla="val 14475"/>
              </a:avLst>
            </a:prstGeom>
            <a:solidFill>
              <a:sysClr val="window" lastClr="FFFFFF">
                <a:lumMod val="75000"/>
              </a:sysClr>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dirty="0">
                <a:ln>
                  <a:noFill/>
                </a:ln>
                <a:solidFill>
                  <a:prstClr val="black"/>
                </a:solidFill>
                <a:effectLst/>
                <a:uLnTx/>
                <a:uFillTx/>
                <a:latin typeface="Calibri"/>
                <a:ea typeface="+mn-ea"/>
                <a:cs typeface="+mn-cs"/>
              </a:endParaRPr>
            </a:p>
          </p:txBody>
        </p:sp>
        <p:sp>
          <p:nvSpPr>
            <p:cNvPr id="12" name="Oval 11">
              <a:extLst>
                <a:ext uri="{FF2B5EF4-FFF2-40B4-BE49-F238E27FC236}">
                  <a16:creationId xmlns:a16="http://schemas.microsoft.com/office/drawing/2014/main" id="{39C7CCAF-11B2-4E79-B117-94B1FB27FC10}"/>
                </a:ext>
              </a:extLst>
            </p:cNvPr>
            <p:cNvSpPr/>
            <p:nvPr/>
          </p:nvSpPr>
          <p:spPr>
            <a:xfrm>
              <a:off x="5852873" y="3490819"/>
              <a:ext cx="483078" cy="483078"/>
            </a:xfrm>
            <a:prstGeom prst="ellipse">
              <a:avLst/>
            </a:prstGeom>
            <a:solidFill>
              <a:sysClr val="window" lastClr="FFFFFF">
                <a:lumMod val="75000"/>
              </a:sysClr>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sp>
          <p:nvSpPr>
            <p:cNvPr id="13" name="TextBox 12">
              <a:extLst>
                <a:ext uri="{FF2B5EF4-FFF2-40B4-BE49-F238E27FC236}">
                  <a16:creationId xmlns:a16="http://schemas.microsoft.com/office/drawing/2014/main" id="{D2DD5604-996F-4E46-A292-31B4293B63B2}"/>
                </a:ext>
              </a:extLst>
            </p:cNvPr>
            <p:cNvSpPr txBox="1"/>
            <p:nvPr/>
          </p:nvSpPr>
          <p:spPr>
            <a:xfrm>
              <a:off x="3435320" y="1164752"/>
              <a:ext cx="1359073" cy="849974"/>
            </a:xfrm>
            <a:prstGeom prst="rect">
              <a:avLst/>
            </a:prstGeom>
            <a:noFill/>
          </p:spPr>
          <p:txBody>
            <a:bodyPr wrap="square" rtlCol="0">
              <a:spAutoFit/>
            </a:bodyPr>
            <a:lstStyle/>
            <a:p>
              <a:pPr marL="0" marR="0" lvl="0" indent="0" defTabSz="1218987" eaLnBrk="1" fontAlgn="auto" latinLnBrk="0" hangingPunct="1">
                <a:lnSpc>
                  <a:spcPct val="100000"/>
                </a:lnSpc>
                <a:spcBef>
                  <a:spcPts val="0"/>
                </a:spcBef>
                <a:spcAft>
                  <a:spcPts val="0"/>
                </a:spcAft>
                <a:buClrTx/>
                <a:buSzTx/>
                <a:buFontTx/>
                <a:buNone/>
                <a:tabLst/>
                <a:defRPr/>
              </a:pPr>
              <a:r>
                <a:rPr kumimoji="0" lang="en-IN" sz="2000" b="1" i="0" u="none" strike="noStrike" kern="0" cap="none" spc="0" normalizeH="0" baseline="0" noProof="0" dirty="0">
                  <a:ln>
                    <a:noFill/>
                  </a:ln>
                  <a:solidFill>
                    <a:prstClr val="black">
                      <a:lumMod val="75000"/>
                      <a:lumOff val="25000"/>
                    </a:prstClr>
                  </a:solidFill>
                  <a:effectLst/>
                  <a:uLnTx/>
                  <a:uFillTx/>
                  <a:latin typeface="Arial" panose="020B0604020202020204" pitchFamily="34" charset="0"/>
                  <a:cs typeface="Arial" panose="020B0604020202020204" pitchFamily="34" charset="0"/>
                </a:rPr>
                <a:t>2%</a:t>
              </a:r>
            </a:p>
          </p:txBody>
        </p:sp>
        <p:sp>
          <p:nvSpPr>
            <p:cNvPr id="14" name="TextBox 13">
              <a:extLst>
                <a:ext uri="{FF2B5EF4-FFF2-40B4-BE49-F238E27FC236}">
                  <a16:creationId xmlns:a16="http://schemas.microsoft.com/office/drawing/2014/main" id="{D9208C67-9952-4BBD-A6FF-D4F248A43BDA}"/>
                </a:ext>
              </a:extLst>
            </p:cNvPr>
            <p:cNvSpPr txBox="1"/>
            <p:nvPr/>
          </p:nvSpPr>
          <p:spPr>
            <a:xfrm>
              <a:off x="8255269" y="1500068"/>
              <a:ext cx="1352424" cy="849974"/>
            </a:xfrm>
            <a:prstGeom prst="rect">
              <a:avLst/>
            </a:prstGeom>
            <a:noFill/>
          </p:spPr>
          <p:txBody>
            <a:bodyPr wrap="none" rtlCol="0">
              <a:spAutoFit/>
            </a:bodyPr>
            <a:lstStyle/>
            <a:p>
              <a:pPr marL="0" marR="0" lvl="0" indent="0" defTabSz="1218987" eaLnBrk="1" fontAlgn="auto" latinLnBrk="0" hangingPunct="1">
                <a:lnSpc>
                  <a:spcPct val="100000"/>
                </a:lnSpc>
                <a:spcBef>
                  <a:spcPts val="0"/>
                </a:spcBef>
                <a:spcAft>
                  <a:spcPts val="0"/>
                </a:spcAft>
                <a:buClrTx/>
                <a:buSzTx/>
                <a:buFontTx/>
                <a:buNone/>
                <a:tabLst/>
                <a:defRPr/>
              </a:pPr>
              <a:r>
                <a:rPr kumimoji="0" lang="en-IN" sz="2000" b="1" i="0" u="none" strike="noStrike" kern="0" cap="none" spc="0" normalizeH="0" baseline="0" noProof="0" dirty="0">
                  <a:ln>
                    <a:noFill/>
                  </a:ln>
                  <a:solidFill>
                    <a:srgbClr val="296480"/>
                  </a:solidFill>
                  <a:effectLst/>
                  <a:uLnTx/>
                  <a:uFillTx/>
                  <a:latin typeface="Arial" panose="020B0604020202020204" pitchFamily="34" charset="0"/>
                  <a:cs typeface="Arial" panose="020B0604020202020204" pitchFamily="34" charset="0"/>
                </a:rPr>
                <a:t>99%</a:t>
              </a:r>
            </a:p>
          </p:txBody>
        </p:sp>
        <p:sp>
          <p:nvSpPr>
            <p:cNvPr id="15" name="Freeform 26">
              <a:extLst>
                <a:ext uri="{FF2B5EF4-FFF2-40B4-BE49-F238E27FC236}">
                  <a16:creationId xmlns:a16="http://schemas.microsoft.com/office/drawing/2014/main" id="{935533FA-E1D7-4E5C-B8C9-EE226CC95D86}"/>
                </a:ext>
              </a:extLst>
            </p:cNvPr>
            <p:cNvSpPr/>
            <p:nvPr/>
          </p:nvSpPr>
          <p:spPr>
            <a:xfrm>
              <a:off x="4614316" y="1560591"/>
              <a:ext cx="1359073" cy="666651"/>
            </a:xfrm>
            <a:custGeom>
              <a:avLst/>
              <a:gdLst>
                <a:gd name="connsiteX0" fmla="*/ 0 w 1359074"/>
                <a:gd name="connsiteY0" fmla="*/ 66300 h 730179"/>
                <a:gd name="connsiteX1" fmla="*/ 729641 w 1359074"/>
                <a:gd name="connsiteY1" fmla="*/ 63168 h 730179"/>
                <a:gd name="connsiteX2" fmla="*/ 1359074 w 1359074"/>
                <a:gd name="connsiteY2" fmla="*/ 730179 h 730179"/>
                <a:gd name="connsiteX3" fmla="*/ 1359074 w 1359074"/>
                <a:gd name="connsiteY3" fmla="*/ 730179 h 730179"/>
                <a:gd name="connsiteX0" fmla="*/ 0 w 1359074"/>
                <a:gd name="connsiteY0" fmla="*/ 66300 h 730179"/>
                <a:gd name="connsiteX1" fmla="*/ 729641 w 1359074"/>
                <a:gd name="connsiteY1" fmla="*/ 63168 h 730179"/>
                <a:gd name="connsiteX2" fmla="*/ 1359074 w 1359074"/>
                <a:gd name="connsiteY2" fmla="*/ 730179 h 730179"/>
                <a:gd name="connsiteX3" fmla="*/ 1359074 w 1359074"/>
                <a:gd name="connsiteY3" fmla="*/ 730179 h 730179"/>
                <a:gd name="connsiteX0" fmla="*/ 0 w 1359074"/>
                <a:gd name="connsiteY0" fmla="*/ 3132 h 667011"/>
                <a:gd name="connsiteX1" fmla="*/ 729641 w 1359074"/>
                <a:gd name="connsiteY1" fmla="*/ 0 h 667011"/>
                <a:gd name="connsiteX2" fmla="*/ 1359074 w 1359074"/>
                <a:gd name="connsiteY2" fmla="*/ 667011 h 667011"/>
                <a:gd name="connsiteX3" fmla="*/ 1359074 w 1359074"/>
                <a:gd name="connsiteY3" fmla="*/ 667011 h 667011"/>
              </a:gdLst>
              <a:ahLst/>
              <a:cxnLst>
                <a:cxn ang="0">
                  <a:pos x="connsiteX0" y="connsiteY0"/>
                </a:cxn>
                <a:cxn ang="0">
                  <a:pos x="connsiteX1" y="connsiteY1"/>
                </a:cxn>
                <a:cxn ang="0">
                  <a:pos x="connsiteX2" y="connsiteY2"/>
                </a:cxn>
                <a:cxn ang="0">
                  <a:pos x="connsiteX3" y="connsiteY3"/>
                </a:cxn>
              </a:cxnLst>
              <a:rect l="l" t="t" r="r" b="b"/>
              <a:pathLst>
                <a:path w="1359074" h="667011">
                  <a:moveTo>
                    <a:pt x="0" y="3132"/>
                  </a:moveTo>
                  <a:lnTo>
                    <a:pt x="729641" y="0"/>
                  </a:lnTo>
                  <a:lnTo>
                    <a:pt x="1359074" y="667011"/>
                  </a:lnTo>
                  <a:lnTo>
                    <a:pt x="1359074" y="667011"/>
                  </a:lnTo>
                </a:path>
              </a:pathLst>
            </a:custGeom>
            <a:noFill/>
            <a:ln w="6350" cap="flat" cmpd="sng" algn="ctr">
              <a:solidFill>
                <a:sysClr val="windowText" lastClr="000000">
                  <a:lumMod val="75000"/>
                  <a:lumOff val="25000"/>
                </a:sysClr>
              </a:solidFill>
              <a:prstDash val="dash"/>
              <a:headEnd type="oval" w="med" len="med"/>
              <a:tailEnd type="oval" w="med" len="me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dirty="0">
                <a:ln>
                  <a:noFill/>
                </a:ln>
                <a:solidFill>
                  <a:prstClr val="white"/>
                </a:solidFill>
                <a:effectLst/>
                <a:uLnTx/>
                <a:uFillTx/>
                <a:latin typeface="Calibri"/>
                <a:ea typeface="+mn-ea"/>
                <a:cs typeface="+mn-cs"/>
              </a:endParaRPr>
            </a:p>
          </p:txBody>
        </p:sp>
        <p:sp>
          <p:nvSpPr>
            <p:cNvPr id="16" name="Freeform 27">
              <a:extLst>
                <a:ext uri="{FF2B5EF4-FFF2-40B4-BE49-F238E27FC236}">
                  <a16:creationId xmlns:a16="http://schemas.microsoft.com/office/drawing/2014/main" id="{6EEDA95E-AAAF-4908-A481-4FD6BD62008F}"/>
                </a:ext>
              </a:extLst>
            </p:cNvPr>
            <p:cNvSpPr/>
            <p:nvPr/>
          </p:nvSpPr>
          <p:spPr>
            <a:xfrm>
              <a:off x="6896911" y="1838529"/>
              <a:ext cx="1274323" cy="700390"/>
            </a:xfrm>
            <a:custGeom>
              <a:avLst/>
              <a:gdLst>
                <a:gd name="connsiteX0" fmla="*/ 1478604 w 1478604"/>
                <a:gd name="connsiteY0" fmla="*/ 50546 h 575839"/>
                <a:gd name="connsiteX1" fmla="*/ 787940 w 1478604"/>
                <a:gd name="connsiteY1" fmla="*/ 50546 h 575839"/>
                <a:gd name="connsiteX2" fmla="*/ 0 w 1478604"/>
                <a:gd name="connsiteY2" fmla="*/ 575839 h 575839"/>
                <a:gd name="connsiteX0" fmla="*/ 1478604 w 1478604"/>
                <a:gd name="connsiteY0" fmla="*/ 0 h 525293"/>
                <a:gd name="connsiteX1" fmla="*/ 787940 w 1478604"/>
                <a:gd name="connsiteY1" fmla="*/ 0 h 525293"/>
                <a:gd name="connsiteX2" fmla="*/ 0 w 1478604"/>
                <a:gd name="connsiteY2" fmla="*/ 525293 h 525293"/>
                <a:gd name="connsiteX0" fmla="*/ 1478604 w 1478604"/>
                <a:gd name="connsiteY0" fmla="*/ 0 h 525293"/>
                <a:gd name="connsiteX1" fmla="*/ 787940 w 1478604"/>
                <a:gd name="connsiteY1" fmla="*/ 0 h 525293"/>
                <a:gd name="connsiteX2" fmla="*/ 0 w 1478604"/>
                <a:gd name="connsiteY2" fmla="*/ 525293 h 525293"/>
                <a:gd name="connsiteX0" fmla="*/ 1274323 w 1274323"/>
                <a:gd name="connsiteY0" fmla="*/ 51880 h 752270"/>
                <a:gd name="connsiteX1" fmla="*/ 583659 w 1274323"/>
                <a:gd name="connsiteY1" fmla="*/ 51880 h 752270"/>
                <a:gd name="connsiteX2" fmla="*/ 0 w 1274323"/>
                <a:gd name="connsiteY2" fmla="*/ 752270 h 752270"/>
                <a:gd name="connsiteX0" fmla="*/ 1274323 w 1274323"/>
                <a:gd name="connsiteY0" fmla="*/ 51880 h 752270"/>
                <a:gd name="connsiteX1" fmla="*/ 583659 w 1274323"/>
                <a:gd name="connsiteY1" fmla="*/ 51880 h 752270"/>
                <a:gd name="connsiteX2" fmla="*/ 0 w 1274323"/>
                <a:gd name="connsiteY2" fmla="*/ 752270 h 752270"/>
                <a:gd name="connsiteX0" fmla="*/ 1274323 w 1274323"/>
                <a:gd name="connsiteY0" fmla="*/ 0 h 700390"/>
                <a:gd name="connsiteX1" fmla="*/ 583659 w 1274323"/>
                <a:gd name="connsiteY1" fmla="*/ 0 h 700390"/>
                <a:gd name="connsiteX2" fmla="*/ 0 w 1274323"/>
                <a:gd name="connsiteY2" fmla="*/ 700390 h 700390"/>
              </a:gdLst>
              <a:ahLst/>
              <a:cxnLst>
                <a:cxn ang="0">
                  <a:pos x="connsiteX0" y="connsiteY0"/>
                </a:cxn>
                <a:cxn ang="0">
                  <a:pos x="connsiteX1" y="connsiteY1"/>
                </a:cxn>
                <a:cxn ang="0">
                  <a:pos x="connsiteX2" y="connsiteY2"/>
                </a:cxn>
              </a:cxnLst>
              <a:rect l="l" t="t" r="r" b="b"/>
              <a:pathLst>
                <a:path w="1274323" h="700390">
                  <a:moveTo>
                    <a:pt x="1274323" y="0"/>
                  </a:moveTo>
                  <a:lnTo>
                    <a:pt x="583659" y="0"/>
                  </a:lnTo>
                  <a:lnTo>
                    <a:pt x="0" y="700390"/>
                  </a:lnTo>
                </a:path>
              </a:pathLst>
            </a:custGeom>
            <a:noFill/>
            <a:ln w="6350" cap="flat" cmpd="sng" algn="ctr">
              <a:solidFill>
                <a:sysClr val="windowText" lastClr="000000">
                  <a:lumMod val="75000"/>
                  <a:lumOff val="25000"/>
                </a:sysClr>
              </a:solidFill>
              <a:prstDash val="dash"/>
              <a:headEnd type="oval" w="med" len="med"/>
              <a:tailEnd type="oval" w="med" len="me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grpSp>
      <p:sp>
        <p:nvSpPr>
          <p:cNvPr id="17" name="TextBox 16">
            <a:extLst>
              <a:ext uri="{FF2B5EF4-FFF2-40B4-BE49-F238E27FC236}">
                <a16:creationId xmlns:a16="http://schemas.microsoft.com/office/drawing/2014/main" id="{965E9036-8E00-403A-B822-0139C07AEA6D}"/>
              </a:ext>
            </a:extLst>
          </p:cNvPr>
          <p:cNvSpPr txBox="1"/>
          <p:nvPr/>
        </p:nvSpPr>
        <p:spPr>
          <a:xfrm>
            <a:off x="4194649" y="4725658"/>
            <a:ext cx="1782632" cy="923330"/>
          </a:xfrm>
          <a:prstGeom prst="rect">
            <a:avLst/>
          </a:prstGeom>
          <a:noFill/>
        </p:spPr>
        <p:txBody>
          <a:bodyPr wrap="square" rtlCol="0">
            <a:spAutoFit/>
          </a:bodyPr>
          <a:lstStyle/>
          <a:p>
            <a:r>
              <a:rPr lang="en-US" dirty="0"/>
              <a:t>JS View is used only in 2% of the views.</a:t>
            </a:r>
          </a:p>
        </p:txBody>
      </p:sp>
      <p:sp>
        <p:nvSpPr>
          <p:cNvPr id="18" name="TextBox 17">
            <a:extLst>
              <a:ext uri="{FF2B5EF4-FFF2-40B4-BE49-F238E27FC236}">
                <a16:creationId xmlns:a16="http://schemas.microsoft.com/office/drawing/2014/main" id="{39169C87-31C7-44C3-A4DA-DE53823D19F9}"/>
              </a:ext>
            </a:extLst>
          </p:cNvPr>
          <p:cNvSpPr txBox="1"/>
          <p:nvPr/>
        </p:nvSpPr>
        <p:spPr>
          <a:xfrm>
            <a:off x="8318974" y="5041713"/>
            <a:ext cx="2085975" cy="923330"/>
          </a:xfrm>
          <a:prstGeom prst="rect">
            <a:avLst/>
          </a:prstGeom>
          <a:noFill/>
        </p:spPr>
        <p:txBody>
          <a:bodyPr wrap="square" rtlCol="0">
            <a:spAutoFit/>
          </a:bodyPr>
          <a:lstStyle/>
          <a:p>
            <a:r>
              <a:rPr lang="en-US" dirty="0"/>
              <a:t>XML Views are the mostly used views now a days.</a:t>
            </a:r>
          </a:p>
        </p:txBody>
      </p:sp>
      <p:sp>
        <p:nvSpPr>
          <p:cNvPr id="19" name="TextBox 18">
            <a:extLst>
              <a:ext uri="{FF2B5EF4-FFF2-40B4-BE49-F238E27FC236}">
                <a16:creationId xmlns:a16="http://schemas.microsoft.com/office/drawing/2014/main" id="{79ABE6A5-98E1-4BFA-9263-A4AC3FCA013B}"/>
              </a:ext>
            </a:extLst>
          </p:cNvPr>
          <p:cNvSpPr txBox="1"/>
          <p:nvPr/>
        </p:nvSpPr>
        <p:spPr>
          <a:xfrm>
            <a:off x="584674" y="4698518"/>
            <a:ext cx="2701229" cy="646331"/>
          </a:xfrm>
          <a:prstGeom prst="rect">
            <a:avLst/>
          </a:prstGeom>
          <a:noFill/>
        </p:spPr>
        <p:txBody>
          <a:bodyPr wrap="square" rtlCol="0">
            <a:spAutoFit/>
          </a:bodyPr>
          <a:lstStyle/>
          <a:p>
            <a:pPr marL="285750" indent="-285750">
              <a:buFont typeface="Arial" panose="020B0604020202020204" pitchFamily="34" charset="0"/>
              <a:buChar char="•"/>
            </a:pPr>
            <a:r>
              <a:rPr lang="en-US" dirty="0"/>
              <a:t>JOSN View – 0%</a:t>
            </a:r>
          </a:p>
          <a:p>
            <a:pPr marL="285750" indent="-285750">
              <a:buFont typeface="Arial" panose="020B0604020202020204" pitchFamily="34" charset="0"/>
              <a:buChar char="•"/>
            </a:pPr>
            <a:r>
              <a:rPr lang="en-US" dirty="0"/>
              <a:t>HTML view – 0%</a:t>
            </a:r>
          </a:p>
        </p:txBody>
      </p:sp>
      <p:sp>
        <p:nvSpPr>
          <p:cNvPr id="20" name="TextBox 19">
            <a:extLst>
              <a:ext uri="{FF2B5EF4-FFF2-40B4-BE49-F238E27FC236}">
                <a16:creationId xmlns:a16="http://schemas.microsoft.com/office/drawing/2014/main" id="{0584AAFA-0059-4B2E-9222-52B124E03375}"/>
              </a:ext>
            </a:extLst>
          </p:cNvPr>
          <p:cNvSpPr txBox="1"/>
          <p:nvPr/>
        </p:nvSpPr>
        <p:spPr>
          <a:xfrm>
            <a:off x="556737" y="5421695"/>
            <a:ext cx="3267075" cy="646331"/>
          </a:xfrm>
          <a:prstGeom prst="rect">
            <a:avLst/>
          </a:prstGeom>
          <a:noFill/>
        </p:spPr>
        <p:txBody>
          <a:bodyPr wrap="square" rtlCol="0">
            <a:spAutoFit/>
          </a:bodyPr>
          <a:lstStyle/>
          <a:p>
            <a:r>
              <a:rPr lang="en-US" dirty="0"/>
              <a:t>The use of JSON and HTML views are negligible</a:t>
            </a:r>
          </a:p>
        </p:txBody>
      </p:sp>
      <p:sp>
        <p:nvSpPr>
          <p:cNvPr id="21" name="TextBox 20">
            <a:extLst>
              <a:ext uri="{FF2B5EF4-FFF2-40B4-BE49-F238E27FC236}">
                <a16:creationId xmlns:a16="http://schemas.microsoft.com/office/drawing/2014/main" id="{8D4BE16B-F797-41AE-9C00-A8661F37A664}"/>
              </a:ext>
            </a:extLst>
          </p:cNvPr>
          <p:cNvSpPr txBox="1"/>
          <p:nvPr/>
        </p:nvSpPr>
        <p:spPr>
          <a:xfrm>
            <a:off x="258470" y="4322613"/>
            <a:ext cx="2821599" cy="369332"/>
          </a:xfrm>
          <a:prstGeom prst="rect">
            <a:avLst/>
          </a:prstGeom>
          <a:noFill/>
        </p:spPr>
        <p:txBody>
          <a:bodyPr wrap="square" rtlCol="0">
            <a:spAutoFit/>
          </a:bodyPr>
          <a:lstStyle/>
          <a:p>
            <a:r>
              <a:rPr lang="en-US" b="1" dirty="0"/>
              <a:t>Percentage Usage of Views</a:t>
            </a:r>
            <a:r>
              <a:rPr lang="en-US" dirty="0"/>
              <a:t>:</a:t>
            </a:r>
          </a:p>
        </p:txBody>
      </p:sp>
    </p:spTree>
    <p:extLst>
      <p:ext uri="{BB962C8B-B14F-4D97-AF65-F5344CB8AC3E}">
        <p14:creationId xmlns:p14="http://schemas.microsoft.com/office/powerpoint/2010/main" val="1764387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Controller in SAP UI5</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3" y="900775"/>
            <a:ext cx="11118914" cy="5355312"/>
          </a:xfrm>
          <a:prstGeom prst="rect">
            <a:avLst/>
          </a:prstGeom>
          <a:noFill/>
        </p:spPr>
        <p:txBody>
          <a:bodyPr wrap="square" rtlCol="0">
            <a:spAutoFit/>
          </a:bodyPr>
          <a:lstStyle/>
          <a:p>
            <a:pPr marL="285750" indent="-285750">
              <a:buFontTx/>
              <a:buChar char="-"/>
            </a:pPr>
            <a:r>
              <a:rPr lang="en-US" dirty="0"/>
              <a:t>A controller contains methods that defines how models and views interact.</a:t>
            </a:r>
          </a:p>
          <a:p>
            <a:pPr marL="285750" indent="-285750">
              <a:buFontTx/>
              <a:buChar char="-"/>
            </a:pPr>
            <a:r>
              <a:rPr lang="en-US" b="0" i="0" dirty="0">
                <a:solidFill>
                  <a:srgbClr val="32363A"/>
                </a:solidFill>
                <a:effectLst/>
                <a:latin typeface="72"/>
              </a:rPr>
              <a:t>You define a simple controller as follows:</a:t>
            </a:r>
          </a:p>
          <a:p>
            <a:endParaRPr lang="en-US" dirty="0">
              <a:solidFill>
                <a:srgbClr val="32363A"/>
              </a:solidFill>
              <a:latin typeface="72"/>
            </a:endParaRPr>
          </a:p>
          <a:p>
            <a:r>
              <a:rPr lang="en-US" dirty="0">
                <a:solidFill>
                  <a:srgbClr val="32363A"/>
                </a:solidFill>
                <a:latin typeface="72"/>
              </a:rPr>
              <a:t>	</a:t>
            </a:r>
            <a:r>
              <a:rPr lang="en-US" b="0" i="0" dirty="0">
                <a:solidFill>
                  <a:srgbClr val="000000"/>
                </a:solidFill>
                <a:effectLst/>
                <a:latin typeface="Menlo"/>
              </a:rPr>
              <a:t>sap</a:t>
            </a:r>
            <a:r>
              <a:rPr lang="en-US" b="0" i="0" dirty="0">
                <a:solidFill>
                  <a:srgbClr val="666600"/>
                </a:solidFill>
                <a:effectLst/>
                <a:latin typeface="Menlo"/>
              </a:rPr>
              <a:t>.</a:t>
            </a:r>
            <a:r>
              <a:rPr lang="en-US" b="0" i="0" dirty="0">
                <a:solidFill>
                  <a:srgbClr val="000000"/>
                </a:solidFill>
                <a:effectLst/>
                <a:latin typeface="Menlo"/>
              </a:rPr>
              <a:t>ui</a:t>
            </a:r>
            <a:r>
              <a:rPr lang="en-US" b="0" i="0" dirty="0">
                <a:solidFill>
                  <a:srgbClr val="666600"/>
                </a:solidFill>
                <a:effectLst/>
                <a:latin typeface="Menlo"/>
              </a:rPr>
              <a:t>.</a:t>
            </a:r>
            <a:r>
              <a:rPr lang="en-US" b="0" i="0" dirty="0">
                <a:solidFill>
                  <a:srgbClr val="000000"/>
                </a:solidFill>
                <a:effectLst/>
                <a:latin typeface="Menlo"/>
              </a:rPr>
              <a:t>define</a:t>
            </a:r>
            <a:r>
              <a:rPr lang="en-US" b="0" i="0" dirty="0">
                <a:solidFill>
                  <a:srgbClr val="666600"/>
                </a:solidFill>
                <a:effectLst/>
                <a:latin typeface="Menlo"/>
              </a:rPr>
              <a:t>([</a:t>
            </a:r>
            <a:r>
              <a:rPr lang="en-US" b="0" i="0" dirty="0">
                <a:solidFill>
                  <a:srgbClr val="000000"/>
                </a:solidFill>
                <a:effectLst/>
                <a:latin typeface="Menlo"/>
              </a:rPr>
              <a:t> </a:t>
            </a:r>
            <a:r>
              <a:rPr lang="en-US" b="0" i="0" dirty="0">
                <a:solidFill>
                  <a:srgbClr val="008800"/>
                </a:solidFill>
                <a:effectLst/>
                <a:latin typeface="Menlo"/>
              </a:rPr>
              <a:t>"sap/ui/core/mvc/Controller"</a:t>
            </a:r>
            <a:r>
              <a:rPr lang="en-US" b="0" i="0" dirty="0">
                <a:solidFill>
                  <a:srgbClr val="000000"/>
                </a:solidFill>
                <a:effectLst/>
                <a:latin typeface="Menlo"/>
              </a:rPr>
              <a:t> </a:t>
            </a:r>
            <a:r>
              <a:rPr lang="en-US" b="0" i="0" dirty="0">
                <a:solidFill>
                  <a:srgbClr val="666600"/>
                </a:solidFill>
                <a:effectLst/>
                <a:latin typeface="Menlo"/>
              </a:rPr>
              <a:t>],</a:t>
            </a:r>
            <a:endParaRPr lang="en-US" dirty="0">
              <a:solidFill>
                <a:srgbClr val="000000"/>
              </a:solidFill>
              <a:latin typeface="Menlo"/>
            </a:endParaRPr>
          </a:p>
          <a:p>
            <a:r>
              <a:rPr lang="en-US" b="0" i="0" dirty="0">
                <a:solidFill>
                  <a:srgbClr val="000000"/>
                </a:solidFill>
                <a:effectLst/>
                <a:latin typeface="Menlo"/>
              </a:rPr>
              <a:t>	     </a:t>
            </a:r>
            <a:r>
              <a:rPr lang="en-US" b="0" i="0" dirty="0">
                <a:solidFill>
                  <a:srgbClr val="000088"/>
                </a:solidFill>
                <a:effectLst/>
                <a:latin typeface="Menlo"/>
              </a:rPr>
              <a:t>function</a:t>
            </a:r>
            <a:r>
              <a:rPr lang="en-US" b="0" i="0" dirty="0">
                <a:solidFill>
                  <a:srgbClr val="666600"/>
                </a:solidFill>
                <a:effectLst/>
                <a:latin typeface="Menlo"/>
              </a:rPr>
              <a:t>(</a:t>
            </a:r>
            <a:r>
              <a:rPr lang="en-US" b="0" i="0" dirty="0">
                <a:solidFill>
                  <a:srgbClr val="660066"/>
                </a:solidFill>
                <a:effectLst/>
                <a:latin typeface="Menlo"/>
              </a:rPr>
              <a:t>Controller</a:t>
            </a:r>
            <a:r>
              <a:rPr lang="en-US" b="0" i="0" dirty="0">
                <a:solidFill>
                  <a:srgbClr val="666600"/>
                </a:solidFill>
                <a:effectLst/>
                <a:latin typeface="Menlo"/>
              </a:rPr>
              <a:t>)</a:t>
            </a:r>
            <a:r>
              <a:rPr lang="en-US" b="0" i="0" dirty="0">
                <a:solidFill>
                  <a:srgbClr val="000000"/>
                </a:solidFill>
                <a:effectLst/>
                <a:latin typeface="Menlo"/>
              </a:rPr>
              <a:t> </a:t>
            </a:r>
            <a:r>
              <a:rPr lang="en-US" b="0" i="0" dirty="0">
                <a:solidFill>
                  <a:srgbClr val="666600"/>
                </a:solidFill>
                <a:effectLst/>
                <a:latin typeface="Menlo"/>
              </a:rPr>
              <a:t>{</a:t>
            </a:r>
          </a:p>
          <a:p>
            <a:r>
              <a:rPr lang="en-US" b="0" i="0" dirty="0">
                <a:solidFill>
                  <a:srgbClr val="666600"/>
                </a:solidFill>
                <a:effectLst/>
                <a:latin typeface="Menlo"/>
              </a:rPr>
              <a:t>		</a:t>
            </a:r>
            <a:r>
              <a:rPr lang="en-US" b="0" i="0" dirty="0">
                <a:solidFill>
                  <a:srgbClr val="008800"/>
                </a:solidFill>
                <a:effectLst/>
                <a:latin typeface="Menlo"/>
              </a:rPr>
              <a:t>"use strict"</a:t>
            </a:r>
            <a:r>
              <a:rPr lang="en-US" b="0" i="0" dirty="0">
                <a:solidFill>
                  <a:srgbClr val="666600"/>
                </a:solidFill>
                <a:effectLst/>
                <a:latin typeface="Menlo"/>
              </a:rPr>
              <a:t>;</a:t>
            </a:r>
            <a:r>
              <a:rPr lang="en-US" b="0" i="0" dirty="0">
                <a:solidFill>
                  <a:srgbClr val="000000"/>
                </a:solidFill>
                <a:effectLst/>
                <a:latin typeface="Menlo"/>
              </a:rPr>
              <a:t> </a:t>
            </a:r>
          </a:p>
          <a:p>
            <a:r>
              <a:rPr lang="en-US" dirty="0">
                <a:solidFill>
                  <a:srgbClr val="000000"/>
                </a:solidFill>
                <a:latin typeface="Menlo"/>
              </a:rPr>
              <a:t>		</a:t>
            </a:r>
            <a:r>
              <a:rPr lang="en-US" b="0" i="0" dirty="0">
                <a:solidFill>
                  <a:srgbClr val="000088"/>
                </a:solidFill>
                <a:effectLst/>
                <a:latin typeface="Menlo"/>
              </a:rPr>
              <a:t>return</a:t>
            </a:r>
            <a:r>
              <a:rPr lang="en-US" b="0" i="0" dirty="0">
                <a:solidFill>
                  <a:srgbClr val="000000"/>
                </a:solidFill>
                <a:effectLst/>
                <a:latin typeface="Menlo"/>
              </a:rPr>
              <a:t> </a:t>
            </a:r>
            <a:r>
              <a:rPr lang="en-US" b="0" i="0" dirty="0">
                <a:solidFill>
                  <a:srgbClr val="660066"/>
                </a:solidFill>
                <a:effectLst/>
                <a:latin typeface="Menlo"/>
              </a:rPr>
              <a:t>Controller</a:t>
            </a:r>
            <a:r>
              <a:rPr lang="en-US" b="0" i="0" dirty="0">
                <a:solidFill>
                  <a:srgbClr val="666600"/>
                </a:solidFill>
                <a:effectLst/>
                <a:latin typeface="Menlo"/>
              </a:rPr>
              <a:t>.</a:t>
            </a:r>
            <a:r>
              <a:rPr lang="en-US" b="0" i="0" dirty="0">
                <a:solidFill>
                  <a:srgbClr val="000000"/>
                </a:solidFill>
                <a:effectLst/>
                <a:latin typeface="Menlo"/>
              </a:rPr>
              <a:t>extend</a:t>
            </a:r>
            <a:r>
              <a:rPr lang="en-US" b="0" i="0" dirty="0">
                <a:solidFill>
                  <a:srgbClr val="666600"/>
                </a:solidFill>
                <a:effectLst/>
                <a:latin typeface="Menlo"/>
              </a:rPr>
              <a:t>(</a:t>
            </a:r>
            <a:r>
              <a:rPr lang="en-US" b="0" i="0" dirty="0">
                <a:solidFill>
                  <a:srgbClr val="008800"/>
                </a:solidFill>
                <a:effectLst/>
                <a:latin typeface="Menlo"/>
              </a:rPr>
              <a:t>“Address of Controller"</a:t>
            </a:r>
            <a:r>
              <a:rPr lang="en-US" b="0" i="0" dirty="0">
                <a:solidFill>
                  <a:srgbClr val="666600"/>
                </a:solidFill>
                <a:effectLst/>
                <a:latin typeface="Menlo"/>
              </a:rPr>
              <a:t>,</a:t>
            </a:r>
            <a:r>
              <a:rPr lang="en-US" b="0" i="0" dirty="0">
                <a:solidFill>
                  <a:srgbClr val="000000"/>
                </a:solidFill>
                <a:effectLst/>
                <a:latin typeface="Menlo"/>
              </a:rPr>
              <a:t> </a:t>
            </a:r>
            <a:r>
              <a:rPr lang="en-US" b="0" i="0" dirty="0">
                <a:solidFill>
                  <a:srgbClr val="666600"/>
                </a:solidFill>
                <a:effectLst/>
                <a:latin typeface="Menlo"/>
              </a:rPr>
              <a:t>{</a:t>
            </a:r>
          </a:p>
          <a:p>
            <a:r>
              <a:rPr lang="en-US" dirty="0">
                <a:solidFill>
                  <a:srgbClr val="666600"/>
                </a:solidFill>
                <a:latin typeface="Menlo"/>
              </a:rPr>
              <a:t>			</a:t>
            </a:r>
            <a:r>
              <a:rPr lang="en-US" b="0" i="0" dirty="0">
                <a:solidFill>
                  <a:srgbClr val="880000"/>
                </a:solidFill>
                <a:effectLst/>
                <a:latin typeface="Menlo"/>
              </a:rPr>
              <a:t>// controller logic goes here</a:t>
            </a:r>
            <a:r>
              <a:rPr lang="en-US" b="0" i="0" dirty="0">
                <a:solidFill>
                  <a:srgbClr val="000000"/>
                </a:solidFill>
                <a:effectLst/>
                <a:latin typeface="Menlo"/>
              </a:rPr>
              <a:t> </a:t>
            </a:r>
          </a:p>
          <a:p>
            <a:r>
              <a:rPr lang="en-US" dirty="0">
                <a:solidFill>
                  <a:srgbClr val="000000"/>
                </a:solidFill>
                <a:latin typeface="Menlo"/>
              </a:rPr>
              <a:t>		</a:t>
            </a:r>
            <a:r>
              <a:rPr lang="en-US" b="0" i="0" dirty="0">
                <a:solidFill>
                  <a:srgbClr val="666600"/>
                </a:solidFill>
                <a:effectLst/>
                <a:latin typeface="Menlo"/>
              </a:rPr>
              <a:t>});</a:t>
            </a:r>
            <a:endParaRPr lang="en-US" dirty="0">
              <a:solidFill>
                <a:srgbClr val="000000"/>
              </a:solidFill>
              <a:latin typeface="Menlo"/>
            </a:endParaRPr>
          </a:p>
          <a:p>
            <a:r>
              <a:rPr lang="en-US" b="0" i="0" dirty="0">
                <a:solidFill>
                  <a:srgbClr val="000000"/>
                </a:solidFill>
                <a:effectLst/>
                <a:latin typeface="Menlo"/>
              </a:rPr>
              <a:t>	</a:t>
            </a:r>
            <a:r>
              <a:rPr lang="en-US" b="0" i="0" dirty="0">
                <a:solidFill>
                  <a:srgbClr val="666600"/>
                </a:solidFill>
                <a:effectLst/>
                <a:latin typeface="Menlo"/>
              </a:rPr>
              <a:t>});</a:t>
            </a:r>
            <a:endParaRPr lang="en-US" dirty="0"/>
          </a:p>
          <a:p>
            <a:endParaRPr lang="en-US" dirty="0"/>
          </a:p>
          <a:p>
            <a:pPr marL="285750" indent="-285750">
              <a:buFontTx/>
              <a:buChar char="-"/>
            </a:pPr>
            <a:r>
              <a:rPr lang="en-US" dirty="0"/>
              <a:t>Special Class which inherits from standard SAP module called </a:t>
            </a:r>
            <a:r>
              <a:rPr lang="en-US" b="1" dirty="0">
                <a:solidFill>
                  <a:srgbClr val="FF0000"/>
                </a:solidFill>
              </a:rPr>
              <a:t>sap/ui/core/mvc/Controller</a:t>
            </a:r>
          </a:p>
          <a:p>
            <a:pPr marL="285750" indent="-285750">
              <a:buFontTx/>
              <a:buChar char="-"/>
            </a:pPr>
            <a:r>
              <a:rPr lang="en-US" dirty="0"/>
              <a:t>Skeleton of any JS file in SAP UI5 – Considered as a class</a:t>
            </a:r>
          </a:p>
          <a:p>
            <a:endParaRPr lang="en-US" dirty="0"/>
          </a:p>
          <a:p>
            <a:r>
              <a:rPr lang="en-US" dirty="0"/>
              <a:t>	sap.ui.define([“dependencies”, “dep2”, “dep3”],</a:t>
            </a:r>
          </a:p>
          <a:p>
            <a:r>
              <a:rPr lang="en-US" dirty="0"/>
              <a:t>		function(oD1, oD2, oD3) {</a:t>
            </a:r>
          </a:p>
          <a:p>
            <a:r>
              <a:rPr lang="en-US" dirty="0"/>
              <a:t>			--logic—</a:t>
            </a:r>
          </a:p>
          <a:p>
            <a:r>
              <a:rPr lang="en-US" dirty="0"/>
              <a:t>		}</a:t>
            </a:r>
          </a:p>
          <a:p>
            <a:r>
              <a:rPr lang="en-US" dirty="0"/>
              <a:t>	);</a:t>
            </a:r>
            <a:endParaRPr lang="en-US" b="1" dirty="0">
              <a:solidFill>
                <a:srgbClr val="FF0000"/>
              </a:solidFill>
            </a:endParaRP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pSp>
        <p:nvGrpSpPr>
          <p:cNvPr id="128" name="Group 127">
            <a:extLst>
              <a:ext uri="{FF2B5EF4-FFF2-40B4-BE49-F238E27FC236}">
                <a16:creationId xmlns:a16="http://schemas.microsoft.com/office/drawing/2014/main" id="{E3EC299A-FA00-4CB4-ADE9-58DCC0843833}"/>
              </a:ext>
            </a:extLst>
          </p:cNvPr>
          <p:cNvGrpSpPr/>
          <p:nvPr/>
        </p:nvGrpSpPr>
        <p:grpSpPr>
          <a:xfrm>
            <a:off x="8018153" y="811056"/>
            <a:ext cx="3416119" cy="2871830"/>
            <a:chOff x="4091054" y="2265838"/>
            <a:chExt cx="4573340" cy="3680278"/>
          </a:xfrm>
        </p:grpSpPr>
        <p:grpSp>
          <p:nvGrpSpPr>
            <p:cNvPr id="129" name="Group 128">
              <a:extLst>
                <a:ext uri="{FF2B5EF4-FFF2-40B4-BE49-F238E27FC236}">
                  <a16:creationId xmlns:a16="http://schemas.microsoft.com/office/drawing/2014/main" id="{34DAABB8-9664-4E16-9FA6-80BA6B4F51F6}"/>
                </a:ext>
              </a:extLst>
            </p:cNvPr>
            <p:cNvGrpSpPr/>
            <p:nvPr/>
          </p:nvGrpSpPr>
          <p:grpSpPr>
            <a:xfrm>
              <a:off x="6108570" y="2866671"/>
              <a:ext cx="2555824" cy="2493302"/>
              <a:chOff x="8097111" y="2612901"/>
              <a:chExt cx="2912473" cy="2841226"/>
            </a:xfrm>
          </p:grpSpPr>
          <p:sp>
            <p:nvSpPr>
              <p:cNvPr id="209" name="Freeform 67">
                <a:extLst>
                  <a:ext uri="{FF2B5EF4-FFF2-40B4-BE49-F238E27FC236}">
                    <a16:creationId xmlns:a16="http://schemas.microsoft.com/office/drawing/2014/main" id="{37A6E58F-762D-450B-807F-6B104F5736B9}"/>
                  </a:ext>
                </a:extLst>
              </p:cNvPr>
              <p:cNvSpPr>
                <a:spLocks/>
              </p:cNvSpPr>
              <p:nvPr/>
            </p:nvSpPr>
            <p:spPr bwMode="auto">
              <a:xfrm>
                <a:off x="8630600" y="2612901"/>
                <a:ext cx="2378984" cy="2093992"/>
              </a:xfrm>
              <a:custGeom>
                <a:avLst/>
                <a:gdLst>
                  <a:gd name="T0" fmla="*/ 0 w 2739"/>
                  <a:gd name="T1" fmla="*/ 0 h 2411"/>
                  <a:gd name="T2" fmla="*/ 2167 w 2739"/>
                  <a:gd name="T3" fmla="*/ 0 h 2411"/>
                  <a:gd name="T4" fmla="*/ 2218 w 2739"/>
                  <a:gd name="T5" fmla="*/ 4 h 2411"/>
                  <a:gd name="T6" fmla="*/ 2267 w 2739"/>
                  <a:gd name="T7" fmla="*/ 18 h 2411"/>
                  <a:gd name="T8" fmla="*/ 2311 w 2739"/>
                  <a:gd name="T9" fmla="*/ 38 h 2411"/>
                  <a:gd name="T10" fmla="*/ 2351 w 2739"/>
                  <a:gd name="T11" fmla="*/ 68 h 2411"/>
                  <a:gd name="T12" fmla="*/ 2386 w 2739"/>
                  <a:gd name="T13" fmla="*/ 102 h 2411"/>
                  <a:gd name="T14" fmla="*/ 2413 w 2739"/>
                  <a:gd name="T15" fmla="*/ 142 h 2411"/>
                  <a:gd name="T16" fmla="*/ 2435 w 2739"/>
                  <a:gd name="T17" fmla="*/ 186 h 2411"/>
                  <a:gd name="T18" fmla="*/ 2447 w 2739"/>
                  <a:gd name="T19" fmla="*/ 235 h 2411"/>
                  <a:gd name="T20" fmla="*/ 2453 w 2739"/>
                  <a:gd name="T21" fmla="*/ 286 h 2411"/>
                  <a:gd name="T22" fmla="*/ 2453 w 2739"/>
                  <a:gd name="T23" fmla="*/ 2125 h 2411"/>
                  <a:gd name="T24" fmla="*/ 2457 w 2739"/>
                  <a:gd name="T25" fmla="*/ 2176 h 2411"/>
                  <a:gd name="T26" fmla="*/ 2471 w 2739"/>
                  <a:gd name="T27" fmla="*/ 2225 h 2411"/>
                  <a:gd name="T28" fmla="*/ 2491 w 2739"/>
                  <a:gd name="T29" fmla="*/ 2270 h 2411"/>
                  <a:gd name="T30" fmla="*/ 2520 w 2739"/>
                  <a:gd name="T31" fmla="*/ 2309 h 2411"/>
                  <a:gd name="T32" fmla="*/ 2555 w 2739"/>
                  <a:gd name="T33" fmla="*/ 2343 h 2411"/>
                  <a:gd name="T34" fmla="*/ 2595 w 2739"/>
                  <a:gd name="T35" fmla="*/ 2372 h 2411"/>
                  <a:gd name="T36" fmla="*/ 2638 w 2739"/>
                  <a:gd name="T37" fmla="*/ 2394 h 2411"/>
                  <a:gd name="T38" fmla="*/ 2688 w 2739"/>
                  <a:gd name="T39" fmla="*/ 2407 h 2411"/>
                  <a:gd name="T40" fmla="*/ 2739 w 2739"/>
                  <a:gd name="T41" fmla="*/ 2411 h 2411"/>
                  <a:gd name="T42" fmla="*/ 572 w 2739"/>
                  <a:gd name="T43" fmla="*/ 2411 h 2411"/>
                  <a:gd name="T44" fmla="*/ 521 w 2739"/>
                  <a:gd name="T45" fmla="*/ 2407 h 2411"/>
                  <a:gd name="T46" fmla="*/ 472 w 2739"/>
                  <a:gd name="T47" fmla="*/ 2394 h 2411"/>
                  <a:gd name="T48" fmla="*/ 428 w 2739"/>
                  <a:gd name="T49" fmla="*/ 2372 h 2411"/>
                  <a:gd name="T50" fmla="*/ 388 w 2739"/>
                  <a:gd name="T51" fmla="*/ 2343 h 2411"/>
                  <a:gd name="T52" fmla="*/ 353 w 2739"/>
                  <a:gd name="T53" fmla="*/ 2309 h 2411"/>
                  <a:gd name="T54" fmla="*/ 324 w 2739"/>
                  <a:gd name="T55" fmla="*/ 2270 h 2411"/>
                  <a:gd name="T56" fmla="*/ 304 w 2739"/>
                  <a:gd name="T57" fmla="*/ 2225 h 2411"/>
                  <a:gd name="T58" fmla="*/ 290 w 2739"/>
                  <a:gd name="T59" fmla="*/ 2176 h 2411"/>
                  <a:gd name="T60" fmla="*/ 286 w 2739"/>
                  <a:gd name="T61" fmla="*/ 2125 h 2411"/>
                  <a:gd name="T62" fmla="*/ 286 w 2739"/>
                  <a:gd name="T63" fmla="*/ 286 h 2411"/>
                  <a:gd name="T64" fmla="*/ 281 w 2739"/>
                  <a:gd name="T65" fmla="*/ 235 h 2411"/>
                  <a:gd name="T66" fmla="*/ 268 w 2739"/>
                  <a:gd name="T67" fmla="*/ 186 h 2411"/>
                  <a:gd name="T68" fmla="*/ 246 w 2739"/>
                  <a:gd name="T69" fmla="*/ 142 h 2411"/>
                  <a:gd name="T70" fmla="*/ 219 w 2739"/>
                  <a:gd name="T71" fmla="*/ 102 h 2411"/>
                  <a:gd name="T72" fmla="*/ 184 w 2739"/>
                  <a:gd name="T73" fmla="*/ 68 h 2411"/>
                  <a:gd name="T74" fmla="*/ 144 w 2739"/>
                  <a:gd name="T75" fmla="*/ 38 h 2411"/>
                  <a:gd name="T76" fmla="*/ 100 w 2739"/>
                  <a:gd name="T77" fmla="*/ 18 h 2411"/>
                  <a:gd name="T78" fmla="*/ 51 w 2739"/>
                  <a:gd name="T79" fmla="*/ 4 h 2411"/>
                  <a:gd name="T80" fmla="*/ 0 w 2739"/>
                  <a:gd name="T81" fmla="*/ 0 h 2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39" h="2411">
                    <a:moveTo>
                      <a:pt x="0" y="0"/>
                    </a:moveTo>
                    <a:lnTo>
                      <a:pt x="2167" y="0"/>
                    </a:lnTo>
                    <a:lnTo>
                      <a:pt x="2218" y="4"/>
                    </a:lnTo>
                    <a:lnTo>
                      <a:pt x="2267" y="18"/>
                    </a:lnTo>
                    <a:lnTo>
                      <a:pt x="2311" y="38"/>
                    </a:lnTo>
                    <a:lnTo>
                      <a:pt x="2351" y="68"/>
                    </a:lnTo>
                    <a:lnTo>
                      <a:pt x="2386" y="102"/>
                    </a:lnTo>
                    <a:lnTo>
                      <a:pt x="2413" y="142"/>
                    </a:lnTo>
                    <a:lnTo>
                      <a:pt x="2435" y="186"/>
                    </a:lnTo>
                    <a:lnTo>
                      <a:pt x="2447" y="235"/>
                    </a:lnTo>
                    <a:lnTo>
                      <a:pt x="2453" y="286"/>
                    </a:lnTo>
                    <a:lnTo>
                      <a:pt x="2453" y="2125"/>
                    </a:lnTo>
                    <a:lnTo>
                      <a:pt x="2457" y="2176"/>
                    </a:lnTo>
                    <a:lnTo>
                      <a:pt x="2471" y="2225"/>
                    </a:lnTo>
                    <a:lnTo>
                      <a:pt x="2491" y="2270"/>
                    </a:lnTo>
                    <a:lnTo>
                      <a:pt x="2520" y="2309"/>
                    </a:lnTo>
                    <a:lnTo>
                      <a:pt x="2555" y="2343"/>
                    </a:lnTo>
                    <a:lnTo>
                      <a:pt x="2595" y="2372"/>
                    </a:lnTo>
                    <a:lnTo>
                      <a:pt x="2638" y="2394"/>
                    </a:lnTo>
                    <a:lnTo>
                      <a:pt x="2688" y="2407"/>
                    </a:lnTo>
                    <a:lnTo>
                      <a:pt x="2739" y="2411"/>
                    </a:lnTo>
                    <a:lnTo>
                      <a:pt x="572" y="2411"/>
                    </a:lnTo>
                    <a:lnTo>
                      <a:pt x="521" y="2407"/>
                    </a:lnTo>
                    <a:lnTo>
                      <a:pt x="472" y="2394"/>
                    </a:lnTo>
                    <a:lnTo>
                      <a:pt x="428" y="2372"/>
                    </a:lnTo>
                    <a:lnTo>
                      <a:pt x="388" y="2343"/>
                    </a:lnTo>
                    <a:lnTo>
                      <a:pt x="353" y="2309"/>
                    </a:lnTo>
                    <a:lnTo>
                      <a:pt x="324" y="2270"/>
                    </a:lnTo>
                    <a:lnTo>
                      <a:pt x="304" y="2225"/>
                    </a:lnTo>
                    <a:lnTo>
                      <a:pt x="290" y="2176"/>
                    </a:lnTo>
                    <a:lnTo>
                      <a:pt x="286" y="2125"/>
                    </a:lnTo>
                    <a:lnTo>
                      <a:pt x="286" y="286"/>
                    </a:lnTo>
                    <a:lnTo>
                      <a:pt x="281" y="235"/>
                    </a:lnTo>
                    <a:lnTo>
                      <a:pt x="268" y="186"/>
                    </a:lnTo>
                    <a:lnTo>
                      <a:pt x="246" y="142"/>
                    </a:lnTo>
                    <a:lnTo>
                      <a:pt x="219" y="102"/>
                    </a:lnTo>
                    <a:lnTo>
                      <a:pt x="184" y="68"/>
                    </a:lnTo>
                    <a:lnTo>
                      <a:pt x="144" y="38"/>
                    </a:lnTo>
                    <a:lnTo>
                      <a:pt x="100" y="18"/>
                    </a:lnTo>
                    <a:lnTo>
                      <a:pt x="51" y="4"/>
                    </a:lnTo>
                    <a:lnTo>
                      <a:pt x="0" y="0"/>
                    </a:lnTo>
                    <a:close/>
                  </a:path>
                </a:pathLst>
              </a:custGeom>
              <a:solidFill>
                <a:sysClr val="windowText" lastClr="000000">
                  <a:lumMod val="65000"/>
                  <a:lumOff val="3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endParaRPr>
              </a:p>
            </p:txBody>
          </p:sp>
          <p:sp>
            <p:nvSpPr>
              <p:cNvPr id="210" name="Freeform 68">
                <a:extLst>
                  <a:ext uri="{FF2B5EF4-FFF2-40B4-BE49-F238E27FC236}">
                    <a16:creationId xmlns:a16="http://schemas.microsoft.com/office/drawing/2014/main" id="{965803D9-0BD8-4B53-82F4-D854DD82600F}"/>
                  </a:ext>
                </a:extLst>
              </p:cNvPr>
              <p:cNvSpPr>
                <a:spLocks/>
              </p:cNvSpPr>
              <p:nvPr/>
            </p:nvSpPr>
            <p:spPr bwMode="auto">
              <a:xfrm>
                <a:off x="8097111" y="2612901"/>
                <a:ext cx="2380721" cy="2841226"/>
              </a:xfrm>
              <a:custGeom>
                <a:avLst/>
                <a:gdLst>
                  <a:gd name="T0" fmla="*/ 574 w 2740"/>
                  <a:gd name="T1" fmla="*/ 0 h 3270"/>
                  <a:gd name="T2" fmla="*/ 2740 w 2740"/>
                  <a:gd name="T3" fmla="*/ 0 h 3270"/>
                  <a:gd name="T4" fmla="*/ 2688 w 2740"/>
                  <a:gd name="T5" fmla="*/ 4 h 3270"/>
                  <a:gd name="T6" fmla="*/ 2640 w 2740"/>
                  <a:gd name="T7" fmla="*/ 18 h 3270"/>
                  <a:gd name="T8" fmla="*/ 2595 w 2740"/>
                  <a:gd name="T9" fmla="*/ 38 h 3270"/>
                  <a:gd name="T10" fmla="*/ 2555 w 2740"/>
                  <a:gd name="T11" fmla="*/ 68 h 3270"/>
                  <a:gd name="T12" fmla="*/ 2522 w 2740"/>
                  <a:gd name="T13" fmla="*/ 102 h 3270"/>
                  <a:gd name="T14" fmla="*/ 2493 w 2740"/>
                  <a:gd name="T15" fmla="*/ 142 h 3270"/>
                  <a:gd name="T16" fmla="*/ 2471 w 2740"/>
                  <a:gd name="T17" fmla="*/ 186 h 3270"/>
                  <a:gd name="T18" fmla="*/ 2458 w 2740"/>
                  <a:gd name="T19" fmla="*/ 235 h 3270"/>
                  <a:gd name="T20" fmla="*/ 2455 w 2740"/>
                  <a:gd name="T21" fmla="*/ 286 h 3270"/>
                  <a:gd name="T22" fmla="*/ 2455 w 2740"/>
                  <a:gd name="T23" fmla="*/ 2984 h 3270"/>
                  <a:gd name="T24" fmla="*/ 2449 w 2740"/>
                  <a:gd name="T25" fmla="*/ 3035 h 3270"/>
                  <a:gd name="T26" fmla="*/ 2437 w 2740"/>
                  <a:gd name="T27" fmla="*/ 3084 h 3270"/>
                  <a:gd name="T28" fmla="*/ 2415 w 2740"/>
                  <a:gd name="T29" fmla="*/ 3128 h 3270"/>
                  <a:gd name="T30" fmla="*/ 2387 w 2740"/>
                  <a:gd name="T31" fmla="*/ 3168 h 3270"/>
                  <a:gd name="T32" fmla="*/ 2353 w 2740"/>
                  <a:gd name="T33" fmla="*/ 3203 h 3270"/>
                  <a:gd name="T34" fmla="*/ 2313 w 2740"/>
                  <a:gd name="T35" fmla="*/ 3232 h 3270"/>
                  <a:gd name="T36" fmla="*/ 2267 w 2740"/>
                  <a:gd name="T37" fmla="*/ 3252 h 3270"/>
                  <a:gd name="T38" fmla="*/ 2220 w 2740"/>
                  <a:gd name="T39" fmla="*/ 3266 h 3270"/>
                  <a:gd name="T40" fmla="*/ 2167 w 2740"/>
                  <a:gd name="T41" fmla="*/ 3270 h 3270"/>
                  <a:gd name="T42" fmla="*/ 0 w 2740"/>
                  <a:gd name="T43" fmla="*/ 3270 h 3270"/>
                  <a:gd name="T44" fmla="*/ 53 w 2740"/>
                  <a:gd name="T45" fmla="*/ 3266 h 3270"/>
                  <a:gd name="T46" fmla="*/ 100 w 2740"/>
                  <a:gd name="T47" fmla="*/ 3252 h 3270"/>
                  <a:gd name="T48" fmla="*/ 146 w 2740"/>
                  <a:gd name="T49" fmla="*/ 3232 h 3270"/>
                  <a:gd name="T50" fmla="*/ 186 w 2740"/>
                  <a:gd name="T51" fmla="*/ 3203 h 3270"/>
                  <a:gd name="T52" fmla="*/ 221 w 2740"/>
                  <a:gd name="T53" fmla="*/ 3168 h 3270"/>
                  <a:gd name="T54" fmla="*/ 248 w 2740"/>
                  <a:gd name="T55" fmla="*/ 3128 h 3270"/>
                  <a:gd name="T56" fmla="*/ 270 w 2740"/>
                  <a:gd name="T57" fmla="*/ 3084 h 3270"/>
                  <a:gd name="T58" fmla="*/ 282 w 2740"/>
                  <a:gd name="T59" fmla="*/ 3035 h 3270"/>
                  <a:gd name="T60" fmla="*/ 288 w 2740"/>
                  <a:gd name="T61" fmla="*/ 2984 h 3270"/>
                  <a:gd name="T62" fmla="*/ 288 w 2740"/>
                  <a:gd name="T63" fmla="*/ 286 h 3270"/>
                  <a:gd name="T64" fmla="*/ 292 w 2740"/>
                  <a:gd name="T65" fmla="*/ 235 h 3270"/>
                  <a:gd name="T66" fmla="*/ 304 w 2740"/>
                  <a:gd name="T67" fmla="*/ 186 h 3270"/>
                  <a:gd name="T68" fmla="*/ 326 w 2740"/>
                  <a:gd name="T69" fmla="*/ 142 h 3270"/>
                  <a:gd name="T70" fmla="*/ 355 w 2740"/>
                  <a:gd name="T71" fmla="*/ 102 h 3270"/>
                  <a:gd name="T72" fmla="*/ 388 w 2740"/>
                  <a:gd name="T73" fmla="*/ 68 h 3270"/>
                  <a:gd name="T74" fmla="*/ 428 w 2740"/>
                  <a:gd name="T75" fmla="*/ 38 h 3270"/>
                  <a:gd name="T76" fmla="*/ 473 w 2740"/>
                  <a:gd name="T77" fmla="*/ 18 h 3270"/>
                  <a:gd name="T78" fmla="*/ 523 w 2740"/>
                  <a:gd name="T79" fmla="*/ 4 h 3270"/>
                  <a:gd name="T80" fmla="*/ 574 w 2740"/>
                  <a:gd name="T81" fmla="*/ 0 h 3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40" h="3270">
                    <a:moveTo>
                      <a:pt x="574" y="0"/>
                    </a:moveTo>
                    <a:lnTo>
                      <a:pt x="2740" y="0"/>
                    </a:lnTo>
                    <a:lnTo>
                      <a:pt x="2688" y="4"/>
                    </a:lnTo>
                    <a:lnTo>
                      <a:pt x="2640" y="18"/>
                    </a:lnTo>
                    <a:lnTo>
                      <a:pt x="2595" y="38"/>
                    </a:lnTo>
                    <a:lnTo>
                      <a:pt x="2555" y="68"/>
                    </a:lnTo>
                    <a:lnTo>
                      <a:pt x="2522" y="102"/>
                    </a:lnTo>
                    <a:lnTo>
                      <a:pt x="2493" y="142"/>
                    </a:lnTo>
                    <a:lnTo>
                      <a:pt x="2471" y="186"/>
                    </a:lnTo>
                    <a:lnTo>
                      <a:pt x="2458" y="235"/>
                    </a:lnTo>
                    <a:lnTo>
                      <a:pt x="2455" y="286"/>
                    </a:lnTo>
                    <a:lnTo>
                      <a:pt x="2455" y="2984"/>
                    </a:lnTo>
                    <a:lnTo>
                      <a:pt x="2449" y="3035"/>
                    </a:lnTo>
                    <a:lnTo>
                      <a:pt x="2437" y="3084"/>
                    </a:lnTo>
                    <a:lnTo>
                      <a:pt x="2415" y="3128"/>
                    </a:lnTo>
                    <a:lnTo>
                      <a:pt x="2387" y="3168"/>
                    </a:lnTo>
                    <a:lnTo>
                      <a:pt x="2353" y="3203"/>
                    </a:lnTo>
                    <a:lnTo>
                      <a:pt x="2313" y="3232"/>
                    </a:lnTo>
                    <a:lnTo>
                      <a:pt x="2267" y="3252"/>
                    </a:lnTo>
                    <a:lnTo>
                      <a:pt x="2220" y="3266"/>
                    </a:lnTo>
                    <a:lnTo>
                      <a:pt x="2167" y="3270"/>
                    </a:lnTo>
                    <a:lnTo>
                      <a:pt x="0" y="3270"/>
                    </a:lnTo>
                    <a:lnTo>
                      <a:pt x="53" y="3266"/>
                    </a:lnTo>
                    <a:lnTo>
                      <a:pt x="100" y="3252"/>
                    </a:lnTo>
                    <a:lnTo>
                      <a:pt x="146" y="3232"/>
                    </a:lnTo>
                    <a:lnTo>
                      <a:pt x="186" y="3203"/>
                    </a:lnTo>
                    <a:lnTo>
                      <a:pt x="221" y="3168"/>
                    </a:lnTo>
                    <a:lnTo>
                      <a:pt x="248" y="3128"/>
                    </a:lnTo>
                    <a:lnTo>
                      <a:pt x="270" y="3084"/>
                    </a:lnTo>
                    <a:lnTo>
                      <a:pt x="282" y="3035"/>
                    </a:lnTo>
                    <a:lnTo>
                      <a:pt x="288" y="2984"/>
                    </a:lnTo>
                    <a:lnTo>
                      <a:pt x="288" y="286"/>
                    </a:lnTo>
                    <a:lnTo>
                      <a:pt x="292" y="235"/>
                    </a:lnTo>
                    <a:lnTo>
                      <a:pt x="304" y="186"/>
                    </a:lnTo>
                    <a:lnTo>
                      <a:pt x="326" y="142"/>
                    </a:lnTo>
                    <a:lnTo>
                      <a:pt x="355" y="102"/>
                    </a:lnTo>
                    <a:lnTo>
                      <a:pt x="388" y="68"/>
                    </a:lnTo>
                    <a:lnTo>
                      <a:pt x="428" y="38"/>
                    </a:lnTo>
                    <a:lnTo>
                      <a:pt x="473" y="18"/>
                    </a:lnTo>
                    <a:lnTo>
                      <a:pt x="523" y="4"/>
                    </a:lnTo>
                    <a:lnTo>
                      <a:pt x="574" y="0"/>
                    </a:lnTo>
                    <a:close/>
                  </a:path>
                </a:pathLst>
              </a:custGeom>
              <a:solidFill>
                <a:sysClr val="window" lastClr="FFFFFF">
                  <a:lumMod val="50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endParaRPr>
              </a:p>
            </p:txBody>
          </p:sp>
          <p:grpSp>
            <p:nvGrpSpPr>
              <p:cNvPr id="211" name="Group 210">
                <a:extLst>
                  <a:ext uri="{FF2B5EF4-FFF2-40B4-BE49-F238E27FC236}">
                    <a16:creationId xmlns:a16="http://schemas.microsoft.com/office/drawing/2014/main" id="{2466ED50-AA97-4037-A212-209B8E242DD2}"/>
                  </a:ext>
                </a:extLst>
              </p:cNvPr>
              <p:cNvGrpSpPr/>
              <p:nvPr/>
            </p:nvGrpSpPr>
            <p:grpSpPr>
              <a:xfrm>
                <a:off x="8566686" y="2871343"/>
                <a:ext cx="1339121" cy="1825839"/>
                <a:chOff x="2475863" y="2530795"/>
                <a:chExt cx="2387147" cy="1825839"/>
              </a:xfrm>
              <a:solidFill>
                <a:sysClr val="window" lastClr="FFFFFF">
                  <a:lumMod val="65000"/>
                </a:sysClr>
              </a:solidFill>
            </p:grpSpPr>
            <p:sp>
              <p:nvSpPr>
                <p:cNvPr id="212" name="Rounded Rectangle 367">
                  <a:extLst>
                    <a:ext uri="{FF2B5EF4-FFF2-40B4-BE49-F238E27FC236}">
                      <a16:creationId xmlns:a16="http://schemas.microsoft.com/office/drawing/2014/main" id="{E65037D7-E184-42C2-B05C-6E9E0D54DB1E}"/>
                    </a:ext>
                  </a:extLst>
                </p:cNvPr>
                <p:cNvSpPr/>
                <p:nvPr/>
              </p:nvSpPr>
              <p:spPr>
                <a:xfrm>
                  <a:off x="2475863" y="2530795"/>
                  <a:ext cx="855702"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3" name="Rounded Rectangle 368">
                  <a:extLst>
                    <a:ext uri="{FF2B5EF4-FFF2-40B4-BE49-F238E27FC236}">
                      <a16:creationId xmlns:a16="http://schemas.microsoft.com/office/drawing/2014/main" id="{8707C2B4-28E9-4BC9-8865-5DA98CA568D5}"/>
                    </a:ext>
                  </a:extLst>
                </p:cNvPr>
                <p:cNvSpPr/>
                <p:nvPr/>
              </p:nvSpPr>
              <p:spPr>
                <a:xfrm>
                  <a:off x="2475863" y="3381942"/>
                  <a:ext cx="65603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4" name="Rounded Rectangle 369">
                  <a:extLst>
                    <a:ext uri="{FF2B5EF4-FFF2-40B4-BE49-F238E27FC236}">
                      <a16:creationId xmlns:a16="http://schemas.microsoft.com/office/drawing/2014/main" id="{53771767-66C9-42CC-91A2-2B3976D1C77F}"/>
                    </a:ext>
                  </a:extLst>
                </p:cNvPr>
                <p:cNvSpPr/>
                <p:nvPr/>
              </p:nvSpPr>
              <p:spPr>
                <a:xfrm>
                  <a:off x="2576330" y="3304567"/>
                  <a:ext cx="555570"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215" name="Group 214">
                  <a:extLst>
                    <a:ext uri="{FF2B5EF4-FFF2-40B4-BE49-F238E27FC236}">
                      <a16:creationId xmlns:a16="http://schemas.microsoft.com/office/drawing/2014/main" id="{2276044A-1451-40E5-A9E7-64992D16661A}"/>
                    </a:ext>
                  </a:extLst>
                </p:cNvPr>
                <p:cNvGrpSpPr/>
                <p:nvPr/>
              </p:nvGrpSpPr>
              <p:grpSpPr>
                <a:xfrm>
                  <a:off x="2576330" y="2608172"/>
                  <a:ext cx="1640090" cy="40439"/>
                  <a:chOff x="2380456" y="2572537"/>
                  <a:chExt cx="1516062" cy="63500"/>
                </a:xfrm>
                <a:grpFill/>
              </p:grpSpPr>
              <p:sp>
                <p:nvSpPr>
                  <p:cNvPr id="246" name="Rounded Rectangle 401">
                    <a:extLst>
                      <a:ext uri="{FF2B5EF4-FFF2-40B4-BE49-F238E27FC236}">
                        <a16:creationId xmlns:a16="http://schemas.microsoft.com/office/drawing/2014/main" id="{04DDF442-225A-4468-B2F4-3CB87828494E}"/>
                      </a:ext>
                    </a:extLst>
                  </p:cNvPr>
                  <p:cNvSpPr/>
                  <p:nvPr/>
                </p:nvSpPr>
                <p:spPr>
                  <a:xfrm>
                    <a:off x="2380456"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7" name="Rounded Rectangle 402">
                    <a:extLst>
                      <a:ext uri="{FF2B5EF4-FFF2-40B4-BE49-F238E27FC236}">
                        <a16:creationId xmlns:a16="http://schemas.microsoft.com/office/drawing/2014/main" id="{0ECE1F1B-3F3E-42DF-A2DD-F641AE7C8184}"/>
                      </a:ext>
                    </a:extLst>
                  </p:cNvPr>
                  <p:cNvSpPr/>
                  <p:nvPr/>
                </p:nvSpPr>
                <p:spPr>
                  <a:xfrm>
                    <a:off x="3154362"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16" name="Rounded Rectangle 371">
                  <a:extLst>
                    <a:ext uri="{FF2B5EF4-FFF2-40B4-BE49-F238E27FC236}">
                      <a16:creationId xmlns:a16="http://schemas.microsoft.com/office/drawing/2014/main" id="{C24198FD-6EE4-4E91-9FD3-A933D03B1B11}"/>
                    </a:ext>
                  </a:extLst>
                </p:cNvPr>
                <p:cNvSpPr/>
                <p:nvPr/>
              </p:nvSpPr>
              <p:spPr>
                <a:xfrm>
                  <a:off x="2701789" y="2685550"/>
                  <a:ext cx="207878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7" name="Rounded Rectangle 372">
                  <a:extLst>
                    <a:ext uri="{FF2B5EF4-FFF2-40B4-BE49-F238E27FC236}">
                      <a16:creationId xmlns:a16="http://schemas.microsoft.com/office/drawing/2014/main" id="{47CE98BF-2176-47A0-A595-2E9BBBE697DC}"/>
                    </a:ext>
                  </a:extLst>
                </p:cNvPr>
                <p:cNvSpPr/>
                <p:nvPr/>
              </p:nvSpPr>
              <p:spPr>
                <a:xfrm>
                  <a:off x="2702556" y="3227190"/>
                  <a:ext cx="555570"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218" name="Group 217">
                  <a:extLst>
                    <a:ext uri="{FF2B5EF4-FFF2-40B4-BE49-F238E27FC236}">
                      <a16:creationId xmlns:a16="http://schemas.microsoft.com/office/drawing/2014/main" id="{F486CD8C-C315-4547-B867-1F614F8F17C1}"/>
                    </a:ext>
                  </a:extLst>
                </p:cNvPr>
                <p:cNvGrpSpPr/>
                <p:nvPr/>
              </p:nvGrpSpPr>
              <p:grpSpPr>
                <a:xfrm>
                  <a:off x="2701790" y="2762927"/>
                  <a:ext cx="2161220" cy="40439"/>
                  <a:chOff x="2496429" y="2811430"/>
                  <a:chExt cx="1997783" cy="63500"/>
                </a:xfrm>
                <a:grpFill/>
              </p:grpSpPr>
              <p:sp>
                <p:nvSpPr>
                  <p:cNvPr id="244" name="Rounded Rectangle 399">
                    <a:extLst>
                      <a:ext uri="{FF2B5EF4-FFF2-40B4-BE49-F238E27FC236}">
                        <a16:creationId xmlns:a16="http://schemas.microsoft.com/office/drawing/2014/main" id="{2FB24DE6-17AF-4E18-BACB-6911AE3B8481}"/>
                      </a:ext>
                    </a:extLst>
                  </p:cNvPr>
                  <p:cNvSpPr/>
                  <p:nvPr/>
                </p:nvSpPr>
                <p:spPr>
                  <a:xfrm>
                    <a:off x="2496429" y="2811430"/>
                    <a:ext cx="47378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5" name="Rounded Rectangle 400">
                    <a:extLst>
                      <a:ext uri="{FF2B5EF4-FFF2-40B4-BE49-F238E27FC236}">
                        <a16:creationId xmlns:a16="http://schemas.microsoft.com/office/drawing/2014/main" id="{6C55AA0B-19D3-45F3-AE3F-6DD8CF27AB85}"/>
                      </a:ext>
                    </a:extLst>
                  </p:cNvPr>
                  <p:cNvSpPr/>
                  <p:nvPr/>
                </p:nvSpPr>
                <p:spPr>
                  <a:xfrm>
                    <a:off x="3034592" y="2811430"/>
                    <a:ext cx="1459620"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19" name="Rounded Rectangle 374">
                  <a:extLst>
                    <a:ext uri="{FF2B5EF4-FFF2-40B4-BE49-F238E27FC236}">
                      <a16:creationId xmlns:a16="http://schemas.microsoft.com/office/drawing/2014/main" id="{FF6AE4B5-FC4A-4634-95A6-8E78B5CF4F62}"/>
                    </a:ext>
                  </a:extLst>
                </p:cNvPr>
                <p:cNvSpPr/>
                <p:nvPr/>
              </p:nvSpPr>
              <p:spPr>
                <a:xfrm>
                  <a:off x="2701789" y="2840304"/>
                  <a:ext cx="1566709"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0" name="Rounded Rectangle 375">
                  <a:extLst>
                    <a:ext uri="{FF2B5EF4-FFF2-40B4-BE49-F238E27FC236}">
                      <a16:creationId xmlns:a16="http://schemas.microsoft.com/office/drawing/2014/main" id="{BC686CA1-1EE6-40BE-930A-28D4B00BDEF6}"/>
                    </a:ext>
                  </a:extLst>
                </p:cNvPr>
                <p:cNvSpPr/>
                <p:nvPr/>
              </p:nvSpPr>
              <p:spPr>
                <a:xfrm>
                  <a:off x="2889843" y="2917681"/>
                  <a:ext cx="901528"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1" name="Rounded Rectangle 376">
                  <a:extLst>
                    <a:ext uri="{FF2B5EF4-FFF2-40B4-BE49-F238E27FC236}">
                      <a16:creationId xmlns:a16="http://schemas.microsoft.com/office/drawing/2014/main" id="{200CE9C9-67BA-45EC-BF3A-5710DA22FF80}"/>
                    </a:ext>
                  </a:extLst>
                </p:cNvPr>
                <p:cNvSpPr/>
                <p:nvPr/>
              </p:nvSpPr>
              <p:spPr>
                <a:xfrm>
                  <a:off x="2889843" y="3149813"/>
                  <a:ext cx="115655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2" name="Rounded Rectangle 377">
                  <a:extLst>
                    <a:ext uri="{FF2B5EF4-FFF2-40B4-BE49-F238E27FC236}">
                      <a16:creationId xmlns:a16="http://schemas.microsoft.com/office/drawing/2014/main" id="{05799F3C-0454-4897-A10A-7CC2F8191494}"/>
                    </a:ext>
                  </a:extLst>
                </p:cNvPr>
                <p:cNvSpPr/>
                <p:nvPr/>
              </p:nvSpPr>
              <p:spPr>
                <a:xfrm>
                  <a:off x="2889842" y="3072436"/>
                  <a:ext cx="132657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223" name="Group 222">
                  <a:extLst>
                    <a:ext uri="{FF2B5EF4-FFF2-40B4-BE49-F238E27FC236}">
                      <a16:creationId xmlns:a16="http://schemas.microsoft.com/office/drawing/2014/main" id="{F4224566-EB90-4604-B8BB-8AE88C3E14C4}"/>
                    </a:ext>
                  </a:extLst>
                </p:cNvPr>
                <p:cNvGrpSpPr/>
                <p:nvPr/>
              </p:nvGrpSpPr>
              <p:grpSpPr>
                <a:xfrm>
                  <a:off x="2889843" y="2995059"/>
                  <a:ext cx="1725865" cy="40439"/>
                  <a:chOff x="2670261" y="3182904"/>
                  <a:chExt cx="1595351" cy="63500"/>
                </a:xfrm>
                <a:grpFill/>
              </p:grpSpPr>
              <p:sp>
                <p:nvSpPr>
                  <p:cNvPr id="242" name="Rounded Rectangle 397">
                    <a:extLst>
                      <a:ext uri="{FF2B5EF4-FFF2-40B4-BE49-F238E27FC236}">
                        <a16:creationId xmlns:a16="http://schemas.microsoft.com/office/drawing/2014/main" id="{96C5477C-AB1F-4EA5-A713-D993476CD746}"/>
                      </a:ext>
                    </a:extLst>
                  </p:cNvPr>
                  <p:cNvSpPr/>
                  <p:nvPr/>
                </p:nvSpPr>
                <p:spPr>
                  <a:xfrm>
                    <a:off x="2670261" y="3182904"/>
                    <a:ext cx="106909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3" name="Rounded Rectangle 398">
                    <a:extLst>
                      <a:ext uri="{FF2B5EF4-FFF2-40B4-BE49-F238E27FC236}">
                        <a16:creationId xmlns:a16="http://schemas.microsoft.com/office/drawing/2014/main" id="{AEED6AC1-C077-401A-A138-EF1D6A4372E6}"/>
                      </a:ext>
                    </a:extLst>
                  </p:cNvPr>
                  <p:cNvSpPr/>
                  <p:nvPr/>
                </p:nvSpPr>
                <p:spPr>
                  <a:xfrm>
                    <a:off x="3763255" y="3182904"/>
                    <a:ext cx="502357"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24" name="Rounded Rectangle 379">
                  <a:extLst>
                    <a:ext uri="{FF2B5EF4-FFF2-40B4-BE49-F238E27FC236}">
                      <a16:creationId xmlns:a16="http://schemas.microsoft.com/office/drawing/2014/main" id="{BAEF901F-CDC1-4577-A513-F6688C32AA3C}"/>
                    </a:ext>
                  </a:extLst>
                </p:cNvPr>
                <p:cNvSpPr/>
                <p:nvPr/>
              </p:nvSpPr>
              <p:spPr>
                <a:xfrm>
                  <a:off x="2475863" y="3465048"/>
                  <a:ext cx="855702"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5" name="Rounded Rectangle 380">
                  <a:extLst>
                    <a:ext uri="{FF2B5EF4-FFF2-40B4-BE49-F238E27FC236}">
                      <a16:creationId xmlns:a16="http://schemas.microsoft.com/office/drawing/2014/main" id="{BC3160FB-8425-4086-8CA9-E257B448F731}"/>
                    </a:ext>
                  </a:extLst>
                </p:cNvPr>
                <p:cNvSpPr/>
                <p:nvPr/>
              </p:nvSpPr>
              <p:spPr>
                <a:xfrm>
                  <a:off x="2475863" y="4316195"/>
                  <a:ext cx="65603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6" name="Rounded Rectangle 381">
                  <a:extLst>
                    <a:ext uri="{FF2B5EF4-FFF2-40B4-BE49-F238E27FC236}">
                      <a16:creationId xmlns:a16="http://schemas.microsoft.com/office/drawing/2014/main" id="{79880A2A-7E19-4075-9627-D73BDFA990AF}"/>
                    </a:ext>
                  </a:extLst>
                </p:cNvPr>
                <p:cNvSpPr/>
                <p:nvPr/>
              </p:nvSpPr>
              <p:spPr>
                <a:xfrm>
                  <a:off x="2576330" y="4238820"/>
                  <a:ext cx="555570"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227" name="Group 226">
                  <a:extLst>
                    <a:ext uri="{FF2B5EF4-FFF2-40B4-BE49-F238E27FC236}">
                      <a16:creationId xmlns:a16="http://schemas.microsoft.com/office/drawing/2014/main" id="{89A93ECC-37AE-468E-85C3-3FD944E502C2}"/>
                    </a:ext>
                  </a:extLst>
                </p:cNvPr>
                <p:cNvGrpSpPr/>
                <p:nvPr/>
              </p:nvGrpSpPr>
              <p:grpSpPr>
                <a:xfrm>
                  <a:off x="2576330" y="3542425"/>
                  <a:ext cx="1640090" cy="40439"/>
                  <a:chOff x="2380456" y="2572537"/>
                  <a:chExt cx="1516062" cy="63500"/>
                </a:xfrm>
                <a:grpFill/>
              </p:grpSpPr>
              <p:sp>
                <p:nvSpPr>
                  <p:cNvPr id="240" name="Rounded Rectangle 395">
                    <a:extLst>
                      <a:ext uri="{FF2B5EF4-FFF2-40B4-BE49-F238E27FC236}">
                        <a16:creationId xmlns:a16="http://schemas.microsoft.com/office/drawing/2014/main" id="{A195C969-8A7A-4F54-98E1-5EF58298FBEC}"/>
                      </a:ext>
                    </a:extLst>
                  </p:cNvPr>
                  <p:cNvSpPr/>
                  <p:nvPr/>
                </p:nvSpPr>
                <p:spPr>
                  <a:xfrm>
                    <a:off x="2380456"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1" name="Rounded Rectangle 396">
                    <a:extLst>
                      <a:ext uri="{FF2B5EF4-FFF2-40B4-BE49-F238E27FC236}">
                        <a16:creationId xmlns:a16="http://schemas.microsoft.com/office/drawing/2014/main" id="{EF25A44D-08C1-4BBC-B6CF-4E0D56FD7D7F}"/>
                      </a:ext>
                    </a:extLst>
                  </p:cNvPr>
                  <p:cNvSpPr/>
                  <p:nvPr/>
                </p:nvSpPr>
                <p:spPr>
                  <a:xfrm>
                    <a:off x="3154362"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28" name="Rounded Rectangle 383">
                  <a:extLst>
                    <a:ext uri="{FF2B5EF4-FFF2-40B4-BE49-F238E27FC236}">
                      <a16:creationId xmlns:a16="http://schemas.microsoft.com/office/drawing/2014/main" id="{E824C2CE-5A5A-434F-8124-9EE758E220CC}"/>
                    </a:ext>
                  </a:extLst>
                </p:cNvPr>
                <p:cNvSpPr/>
                <p:nvPr/>
              </p:nvSpPr>
              <p:spPr>
                <a:xfrm>
                  <a:off x="2701789" y="3619803"/>
                  <a:ext cx="207878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9" name="Rounded Rectangle 384">
                  <a:extLst>
                    <a:ext uri="{FF2B5EF4-FFF2-40B4-BE49-F238E27FC236}">
                      <a16:creationId xmlns:a16="http://schemas.microsoft.com/office/drawing/2014/main" id="{1AE72AAE-1B6D-40F6-83D8-27E0258A810D}"/>
                    </a:ext>
                  </a:extLst>
                </p:cNvPr>
                <p:cNvSpPr/>
                <p:nvPr/>
              </p:nvSpPr>
              <p:spPr>
                <a:xfrm>
                  <a:off x="2702556" y="4161443"/>
                  <a:ext cx="555570"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230" name="Group 229">
                  <a:extLst>
                    <a:ext uri="{FF2B5EF4-FFF2-40B4-BE49-F238E27FC236}">
                      <a16:creationId xmlns:a16="http://schemas.microsoft.com/office/drawing/2014/main" id="{8FA04267-16CF-4C32-BF3C-EEAD7A3509A1}"/>
                    </a:ext>
                  </a:extLst>
                </p:cNvPr>
                <p:cNvGrpSpPr/>
                <p:nvPr/>
              </p:nvGrpSpPr>
              <p:grpSpPr>
                <a:xfrm>
                  <a:off x="2701790" y="3697180"/>
                  <a:ext cx="2161220" cy="40439"/>
                  <a:chOff x="2496429" y="2811430"/>
                  <a:chExt cx="1997783" cy="63500"/>
                </a:xfrm>
                <a:grpFill/>
              </p:grpSpPr>
              <p:sp>
                <p:nvSpPr>
                  <p:cNvPr id="238" name="Rounded Rectangle 393">
                    <a:extLst>
                      <a:ext uri="{FF2B5EF4-FFF2-40B4-BE49-F238E27FC236}">
                        <a16:creationId xmlns:a16="http://schemas.microsoft.com/office/drawing/2014/main" id="{770D452A-CB69-4750-98F4-ED7F2EF5EDA7}"/>
                      </a:ext>
                    </a:extLst>
                  </p:cNvPr>
                  <p:cNvSpPr/>
                  <p:nvPr/>
                </p:nvSpPr>
                <p:spPr>
                  <a:xfrm>
                    <a:off x="2496429" y="2811430"/>
                    <a:ext cx="47378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9" name="Rounded Rectangle 394">
                    <a:extLst>
                      <a:ext uri="{FF2B5EF4-FFF2-40B4-BE49-F238E27FC236}">
                        <a16:creationId xmlns:a16="http://schemas.microsoft.com/office/drawing/2014/main" id="{D984368E-C056-4C0E-835D-677FBACBEFBE}"/>
                      </a:ext>
                    </a:extLst>
                  </p:cNvPr>
                  <p:cNvSpPr/>
                  <p:nvPr/>
                </p:nvSpPr>
                <p:spPr>
                  <a:xfrm>
                    <a:off x="3034592" y="2811430"/>
                    <a:ext cx="1459620"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31" name="Rounded Rectangle 386">
                  <a:extLst>
                    <a:ext uri="{FF2B5EF4-FFF2-40B4-BE49-F238E27FC236}">
                      <a16:creationId xmlns:a16="http://schemas.microsoft.com/office/drawing/2014/main" id="{21EE5600-4FC8-4DC4-BCC6-D89297C0C173}"/>
                    </a:ext>
                  </a:extLst>
                </p:cNvPr>
                <p:cNvSpPr/>
                <p:nvPr/>
              </p:nvSpPr>
              <p:spPr>
                <a:xfrm>
                  <a:off x="2701789" y="3774557"/>
                  <a:ext cx="1566709"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2" name="Rounded Rectangle 387">
                  <a:extLst>
                    <a:ext uri="{FF2B5EF4-FFF2-40B4-BE49-F238E27FC236}">
                      <a16:creationId xmlns:a16="http://schemas.microsoft.com/office/drawing/2014/main" id="{EF9065A5-FCDC-4735-B08F-BE1CAAF1668E}"/>
                    </a:ext>
                  </a:extLst>
                </p:cNvPr>
                <p:cNvSpPr/>
                <p:nvPr/>
              </p:nvSpPr>
              <p:spPr>
                <a:xfrm>
                  <a:off x="2889843" y="3851934"/>
                  <a:ext cx="901528"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3" name="Rounded Rectangle 388">
                  <a:extLst>
                    <a:ext uri="{FF2B5EF4-FFF2-40B4-BE49-F238E27FC236}">
                      <a16:creationId xmlns:a16="http://schemas.microsoft.com/office/drawing/2014/main" id="{9CE248F8-C062-45D1-92D5-A94DE25487D8}"/>
                    </a:ext>
                  </a:extLst>
                </p:cNvPr>
                <p:cNvSpPr/>
                <p:nvPr/>
              </p:nvSpPr>
              <p:spPr>
                <a:xfrm>
                  <a:off x="2889843" y="4084066"/>
                  <a:ext cx="115655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4" name="Rounded Rectangle 389">
                  <a:extLst>
                    <a:ext uri="{FF2B5EF4-FFF2-40B4-BE49-F238E27FC236}">
                      <a16:creationId xmlns:a16="http://schemas.microsoft.com/office/drawing/2014/main" id="{E7EC3FB2-0026-41A6-A81F-F66E8E9696AA}"/>
                    </a:ext>
                  </a:extLst>
                </p:cNvPr>
                <p:cNvSpPr/>
                <p:nvPr/>
              </p:nvSpPr>
              <p:spPr>
                <a:xfrm>
                  <a:off x="2889842" y="4006689"/>
                  <a:ext cx="132657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235" name="Group 234">
                  <a:extLst>
                    <a:ext uri="{FF2B5EF4-FFF2-40B4-BE49-F238E27FC236}">
                      <a16:creationId xmlns:a16="http://schemas.microsoft.com/office/drawing/2014/main" id="{534C5410-E54B-429B-99E4-7E9238E216BE}"/>
                    </a:ext>
                  </a:extLst>
                </p:cNvPr>
                <p:cNvGrpSpPr/>
                <p:nvPr/>
              </p:nvGrpSpPr>
              <p:grpSpPr>
                <a:xfrm>
                  <a:off x="2889843" y="3929312"/>
                  <a:ext cx="1725865" cy="40439"/>
                  <a:chOff x="2670261" y="3182904"/>
                  <a:chExt cx="1595351" cy="63500"/>
                </a:xfrm>
                <a:grpFill/>
              </p:grpSpPr>
              <p:sp>
                <p:nvSpPr>
                  <p:cNvPr id="236" name="Rounded Rectangle 391">
                    <a:extLst>
                      <a:ext uri="{FF2B5EF4-FFF2-40B4-BE49-F238E27FC236}">
                        <a16:creationId xmlns:a16="http://schemas.microsoft.com/office/drawing/2014/main" id="{3AE04C65-4DE3-4A3D-A7C9-0EEA9A655C41}"/>
                      </a:ext>
                    </a:extLst>
                  </p:cNvPr>
                  <p:cNvSpPr/>
                  <p:nvPr/>
                </p:nvSpPr>
                <p:spPr>
                  <a:xfrm>
                    <a:off x="2670261" y="3182904"/>
                    <a:ext cx="106909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7" name="Rounded Rectangle 392">
                    <a:extLst>
                      <a:ext uri="{FF2B5EF4-FFF2-40B4-BE49-F238E27FC236}">
                        <a16:creationId xmlns:a16="http://schemas.microsoft.com/office/drawing/2014/main" id="{1932866B-6954-4760-9183-89DD8C3BCD9E}"/>
                      </a:ext>
                    </a:extLst>
                  </p:cNvPr>
                  <p:cNvSpPr/>
                  <p:nvPr/>
                </p:nvSpPr>
                <p:spPr>
                  <a:xfrm>
                    <a:off x="3763255" y="3182904"/>
                    <a:ext cx="502357"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130" name="Group 129">
              <a:extLst>
                <a:ext uri="{FF2B5EF4-FFF2-40B4-BE49-F238E27FC236}">
                  <a16:creationId xmlns:a16="http://schemas.microsoft.com/office/drawing/2014/main" id="{C0401422-E368-4849-BC3D-3FDBB8417E76}"/>
                </a:ext>
              </a:extLst>
            </p:cNvPr>
            <p:cNvGrpSpPr/>
            <p:nvPr/>
          </p:nvGrpSpPr>
          <p:grpSpPr>
            <a:xfrm>
              <a:off x="4977054" y="3090838"/>
              <a:ext cx="2642747" cy="2269132"/>
              <a:chOff x="6807699" y="2868350"/>
              <a:chExt cx="3011526" cy="2585775"/>
            </a:xfrm>
          </p:grpSpPr>
          <p:sp>
            <p:nvSpPr>
              <p:cNvPr id="170" name="Freeform 69">
                <a:extLst>
                  <a:ext uri="{FF2B5EF4-FFF2-40B4-BE49-F238E27FC236}">
                    <a16:creationId xmlns:a16="http://schemas.microsoft.com/office/drawing/2014/main" id="{1885DE11-85E3-4490-B3C9-DD44B20530C7}"/>
                  </a:ext>
                </a:extLst>
              </p:cNvPr>
              <p:cNvSpPr>
                <a:spLocks/>
              </p:cNvSpPr>
              <p:nvPr/>
            </p:nvSpPr>
            <p:spPr bwMode="auto">
              <a:xfrm>
                <a:off x="7440241" y="2868350"/>
                <a:ext cx="2378984" cy="2585775"/>
              </a:xfrm>
              <a:custGeom>
                <a:avLst/>
                <a:gdLst>
                  <a:gd name="T0" fmla="*/ 0 w 2739"/>
                  <a:gd name="T1" fmla="*/ 0 h 2977"/>
                  <a:gd name="T2" fmla="*/ 2167 w 2739"/>
                  <a:gd name="T3" fmla="*/ 0 h 2977"/>
                  <a:gd name="T4" fmla="*/ 2218 w 2739"/>
                  <a:gd name="T5" fmla="*/ 4 h 2977"/>
                  <a:gd name="T6" fmla="*/ 2267 w 2739"/>
                  <a:gd name="T7" fmla="*/ 18 h 2977"/>
                  <a:gd name="T8" fmla="*/ 2311 w 2739"/>
                  <a:gd name="T9" fmla="*/ 39 h 2977"/>
                  <a:gd name="T10" fmla="*/ 2351 w 2739"/>
                  <a:gd name="T11" fmla="*/ 68 h 2977"/>
                  <a:gd name="T12" fmla="*/ 2386 w 2739"/>
                  <a:gd name="T13" fmla="*/ 102 h 2977"/>
                  <a:gd name="T14" fmla="*/ 2415 w 2739"/>
                  <a:gd name="T15" fmla="*/ 142 h 2977"/>
                  <a:gd name="T16" fmla="*/ 2435 w 2739"/>
                  <a:gd name="T17" fmla="*/ 186 h 2977"/>
                  <a:gd name="T18" fmla="*/ 2449 w 2739"/>
                  <a:gd name="T19" fmla="*/ 235 h 2977"/>
                  <a:gd name="T20" fmla="*/ 2453 w 2739"/>
                  <a:gd name="T21" fmla="*/ 286 h 2977"/>
                  <a:gd name="T22" fmla="*/ 2453 w 2739"/>
                  <a:gd name="T23" fmla="*/ 2691 h 2977"/>
                  <a:gd name="T24" fmla="*/ 2458 w 2739"/>
                  <a:gd name="T25" fmla="*/ 2742 h 2977"/>
                  <a:gd name="T26" fmla="*/ 2471 w 2739"/>
                  <a:gd name="T27" fmla="*/ 2791 h 2977"/>
                  <a:gd name="T28" fmla="*/ 2493 w 2739"/>
                  <a:gd name="T29" fmla="*/ 2835 h 2977"/>
                  <a:gd name="T30" fmla="*/ 2520 w 2739"/>
                  <a:gd name="T31" fmla="*/ 2875 h 2977"/>
                  <a:gd name="T32" fmla="*/ 2555 w 2739"/>
                  <a:gd name="T33" fmla="*/ 2910 h 2977"/>
                  <a:gd name="T34" fmla="*/ 2595 w 2739"/>
                  <a:gd name="T35" fmla="*/ 2939 h 2977"/>
                  <a:gd name="T36" fmla="*/ 2640 w 2739"/>
                  <a:gd name="T37" fmla="*/ 2959 h 2977"/>
                  <a:gd name="T38" fmla="*/ 2688 w 2739"/>
                  <a:gd name="T39" fmla="*/ 2973 h 2977"/>
                  <a:gd name="T40" fmla="*/ 2739 w 2739"/>
                  <a:gd name="T41" fmla="*/ 2977 h 2977"/>
                  <a:gd name="T42" fmla="*/ 572 w 2739"/>
                  <a:gd name="T43" fmla="*/ 2977 h 2977"/>
                  <a:gd name="T44" fmla="*/ 521 w 2739"/>
                  <a:gd name="T45" fmla="*/ 2973 h 2977"/>
                  <a:gd name="T46" fmla="*/ 473 w 2739"/>
                  <a:gd name="T47" fmla="*/ 2959 h 2977"/>
                  <a:gd name="T48" fmla="*/ 428 w 2739"/>
                  <a:gd name="T49" fmla="*/ 2939 h 2977"/>
                  <a:gd name="T50" fmla="*/ 388 w 2739"/>
                  <a:gd name="T51" fmla="*/ 2910 h 2977"/>
                  <a:gd name="T52" fmla="*/ 353 w 2739"/>
                  <a:gd name="T53" fmla="*/ 2875 h 2977"/>
                  <a:gd name="T54" fmla="*/ 326 w 2739"/>
                  <a:gd name="T55" fmla="*/ 2835 h 2977"/>
                  <a:gd name="T56" fmla="*/ 304 w 2739"/>
                  <a:gd name="T57" fmla="*/ 2791 h 2977"/>
                  <a:gd name="T58" fmla="*/ 291 w 2739"/>
                  <a:gd name="T59" fmla="*/ 2742 h 2977"/>
                  <a:gd name="T60" fmla="*/ 286 w 2739"/>
                  <a:gd name="T61" fmla="*/ 2691 h 2977"/>
                  <a:gd name="T62" fmla="*/ 286 w 2739"/>
                  <a:gd name="T63" fmla="*/ 286 h 2977"/>
                  <a:gd name="T64" fmla="*/ 282 w 2739"/>
                  <a:gd name="T65" fmla="*/ 235 h 2977"/>
                  <a:gd name="T66" fmla="*/ 268 w 2739"/>
                  <a:gd name="T67" fmla="*/ 186 h 2977"/>
                  <a:gd name="T68" fmla="*/ 248 w 2739"/>
                  <a:gd name="T69" fmla="*/ 142 h 2977"/>
                  <a:gd name="T70" fmla="*/ 219 w 2739"/>
                  <a:gd name="T71" fmla="*/ 102 h 2977"/>
                  <a:gd name="T72" fmla="*/ 184 w 2739"/>
                  <a:gd name="T73" fmla="*/ 68 h 2977"/>
                  <a:gd name="T74" fmla="*/ 144 w 2739"/>
                  <a:gd name="T75" fmla="*/ 39 h 2977"/>
                  <a:gd name="T76" fmla="*/ 100 w 2739"/>
                  <a:gd name="T77" fmla="*/ 18 h 2977"/>
                  <a:gd name="T78" fmla="*/ 51 w 2739"/>
                  <a:gd name="T79" fmla="*/ 4 h 2977"/>
                  <a:gd name="T80" fmla="*/ 0 w 2739"/>
                  <a:gd name="T81" fmla="*/ 0 h 2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39" h="2977">
                    <a:moveTo>
                      <a:pt x="0" y="0"/>
                    </a:moveTo>
                    <a:lnTo>
                      <a:pt x="2167" y="0"/>
                    </a:lnTo>
                    <a:lnTo>
                      <a:pt x="2218" y="4"/>
                    </a:lnTo>
                    <a:lnTo>
                      <a:pt x="2267" y="18"/>
                    </a:lnTo>
                    <a:lnTo>
                      <a:pt x="2311" y="39"/>
                    </a:lnTo>
                    <a:lnTo>
                      <a:pt x="2351" y="68"/>
                    </a:lnTo>
                    <a:lnTo>
                      <a:pt x="2386" y="102"/>
                    </a:lnTo>
                    <a:lnTo>
                      <a:pt x="2415" y="142"/>
                    </a:lnTo>
                    <a:lnTo>
                      <a:pt x="2435" y="186"/>
                    </a:lnTo>
                    <a:lnTo>
                      <a:pt x="2449" y="235"/>
                    </a:lnTo>
                    <a:lnTo>
                      <a:pt x="2453" y="286"/>
                    </a:lnTo>
                    <a:lnTo>
                      <a:pt x="2453" y="2691"/>
                    </a:lnTo>
                    <a:lnTo>
                      <a:pt x="2458" y="2742"/>
                    </a:lnTo>
                    <a:lnTo>
                      <a:pt x="2471" y="2791"/>
                    </a:lnTo>
                    <a:lnTo>
                      <a:pt x="2493" y="2835"/>
                    </a:lnTo>
                    <a:lnTo>
                      <a:pt x="2520" y="2875"/>
                    </a:lnTo>
                    <a:lnTo>
                      <a:pt x="2555" y="2910"/>
                    </a:lnTo>
                    <a:lnTo>
                      <a:pt x="2595" y="2939"/>
                    </a:lnTo>
                    <a:lnTo>
                      <a:pt x="2640" y="2959"/>
                    </a:lnTo>
                    <a:lnTo>
                      <a:pt x="2688" y="2973"/>
                    </a:lnTo>
                    <a:lnTo>
                      <a:pt x="2739" y="2977"/>
                    </a:lnTo>
                    <a:lnTo>
                      <a:pt x="572" y="2977"/>
                    </a:lnTo>
                    <a:lnTo>
                      <a:pt x="521" y="2973"/>
                    </a:lnTo>
                    <a:lnTo>
                      <a:pt x="473" y="2959"/>
                    </a:lnTo>
                    <a:lnTo>
                      <a:pt x="428" y="2939"/>
                    </a:lnTo>
                    <a:lnTo>
                      <a:pt x="388" y="2910"/>
                    </a:lnTo>
                    <a:lnTo>
                      <a:pt x="353" y="2875"/>
                    </a:lnTo>
                    <a:lnTo>
                      <a:pt x="326" y="2835"/>
                    </a:lnTo>
                    <a:lnTo>
                      <a:pt x="304" y="2791"/>
                    </a:lnTo>
                    <a:lnTo>
                      <a:pt x="291" y="2742"/>
                    </a:lnTo>
                    <a:lnTo>
                      <a:pt x="286" y="2691"/>
                    </a:lnTo>
                    <a:lnTo>
                      <a:pt x="286" y="286"/>
                    </a:lnTo>
                    <a:lnTo>
                      <a:pt x="282" y="235"/>
                    </a:lnTo>
                    <a:lnTo>
                      <a:pt x="268" y="186"/>
                    </a:lnTo>
                    <a:lnTo>
                      <a:pt x="248" y="142"/>
                    </a:lnTo>
                    <a:lnTo>
                      <a:pt x="219" y="102"/>
                    </a:lnTo>
                    <a:lnTo>
                      <a:pt x="184" y="68"/>
                    </a:lnTo>
                    <a:lnTo>
                      <a:pt x="144" y="39"/>
                    </a:lnTo>
                    <a:lnTo>
                      <a:pt x="100" y="18"/>
                    </a:lnTo>
                    <a:lnTo>
                      <a:pt x="51" y="4"/>
                    </a:lnTo>
                    <a:lnTo>
                      <a:pt x="0" y="0"/>
                    </a:lnTo>
                    <a:close/>
                  </a:path>
                </a:pathLst>
              </a:custGeom>
              <a:solidFill>
                <a:sysClr val="window" lastClr="FFFFFF">
                  <a:lumMod val="6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endParaRPr>
              </a:p>
            </p:txBody>
          </p:sp>
          <p:sp>
            <p:nvSpPr>
              <p:cNvPr id="171" name="Freeform 70">
                <a:extLst>
                  <a:ext uri="{FF2B5EF4-FFF2-40B4-BE49-F238E27FC236}">
                    <a16:creationId xmlns:a16="http://schemas.microsoft.com/office/drawing/2014/main" id="{80D52C22-8287-4C76-988E-D0C2C0F6853B}"/>
                  </a:ext>
                </a:extLst>
              </p:cNvPr>
              <p:cNvSpPr>
                <a:spLocks/>
              </p:cNvSpPr>
              <p:nvPr/>
            </p:nvSpPr>
            <p:spPr bwMode="auto">
              <a:xfrm>
                <a:off x="6807699" y="2868350"/>
                <a:ext cx="2380721" cy="2262554"/>
              </a:xfrm>
              <a:custGeom>
                <a:avLst/>
                <a:gdLst>
                  <a:gd name="T0" fmla="*/ 573 w 2740"/>
                  <a:gd name="T1" fmla="*/ 0 h 2606"/>
                  <a:gd name="T2" fmla="*/ 2740 w 2740"/>
                  <a:gd name="T3" fmla="*/ 0 h 2606"/>
                  <a:gd name="T4" fmla="*/ 2689 w 2740"/>
                  <a:gd name="T5" fmla="*/ 4 h 2606"/>
                  <a:gd name="T6" fmla="*/ 2640 w 2740"/>
                  <a:gd name="T7" fmla="*/ 18 h 2606"/>
                  <a:gd name="T8" fmla="*/ 2594 w 2740"/>
                  <a:gd name="T9" fmla="*/ 39 h 2606"/>
                  <a:gd name="T10" fmla="*/ 2556 w 2740"/>
                  <a:gd name="T11" fmla="*/ 68 h 2606"/>
                  <a:gd name="T12" fmla="*/ 2521 w 2740"/>
                  <a:gd name="T13" fmla="*/ 102 h 2606"/>
                  <a:gd name="T14" fmla="*/ 2492 w 2740"/>
                  <a:gd name="T15" fmla="*/ 142 h 2606"/>
                  <a:gd name="T16" fmla="*/ 2470 w 2740"/>
                  <a:gd name="T17" fmla="*/ 186 h 2606"/>
                  <a:gd name="T18" fmla="*/ 2458 w 2740"/>
                  <a:gd name="T19" fmla="*/ 235 h 2606"/>
                  <a:gd name="T20" fmla="*/ 2454 w 2740"/>
                  <a:gd name="T21" fmla="*/ 286 h 2606"/>
                  <a:gd name="T22" fmla="*/ 2454 w 2740"/>
                  <a:gd name="T23" fmla="*/ 2318 h 2606"/>
                  <a:gd name="T24" fmla="*/ 2448 w 2740"/>
                  <a:gd name="T25" fmla="*/ 2371 h 2606"/>
                  <a:gd name="T26" fmla="*/ 2436 w 2740"/>
                  <a:gd name="T27" fmla="*/ 2418 h 2606"/>
                  <a:gd name="T28" fmla="*/ 2414 w 2740"/>
                  <a:gd name="T29" fmla="*/ 2464 h 2606"/>
                  <a:gd name="T30" fmla="*/ 2387 w 2740"/>
                  <a:gd name="T31" fmla="*/ 2504 h 2606"/>
                  <a:gd name="T32" fmla="*/ 2352 w 2740"/>
                  <a:gd name="T33" fmla="*/ 2538 h 2606"/>
                  <a:gd name="T34" fmla="*/ 2312 w 2740"/>
                  <a:gd name="T35" fmla="*/ 2566 h 2606"/>
                  <a:gd name="T36" fmla="*/ 2267 w 2740"/>
                  <a:gd name="T37" fmla="*/ 2587 h 2606"/>
                  <a:gd name="T38" fmla="*/ 2219 w 2740"/>
                  <a:gd name="T39" fmla="*/ 2600 h 2606"/>
                  <a:gd name="T40" fmla="*/ 2166 w 2740"/>
                  <a:gd name="T41" fmla="*/ 2606 h 2606"/>
                  <a:gd name="T42" fmla="*/ 0 w 2740"/>
                  <a:gd name="T43" fmla="*/ 2606 h 2606"/>
                  <a:gd name="T44" fmla="*/ 52 w 2740"/>
                  <a:gd name="T45" fmla="*/ 2600 h 2606"/>
                  <a:gd name="T46" fmla="*/ 100 w 2740"/>
                  <a:gd name="T47" fmla="*/ 2587 h 2606"/>
                  <a:gd name="T48" fmla="*/ 145 w 2740"/>
                  <a:gd name="T49" fmla="*/ 2566 h 2606"/>
                  <a:gd name="T50" fmla="*/ 185 w 2740"/>
                  <a:gd name="T51" fmla="*/ 2538 h 2606"/>
                  <a:gd name="T52" fmla="*/ 220 w 2740"/>
                  <a:gd name="T53" fmla="*/ 2504 h 2606"/>
                  <a:gd name="T54" fmla="*/ 247 w 2740"/>
                  <a:gd name="T55" fmla="*/ 2464 h 2606"/>
                  <a:gd name="T56" fmla="*/ 269 w 2740"/>
                  <a:gd name="T57" fmla="*/ 2418 h 2606"/>
                  <a:gd name="T58" fmla="*/ 282 w 2740"/>
                  <a:gd name="T59" fmla="*/ 2371 h 2606"/>
                  <a:gd name="T60" fmla="*/ 287 w 2740"/>
                  <a:gd name="T61" fmla="*/ 2318 h 2606"/>
                  <a:gd name="T62" fmla="*/ 287 w 2740"/>
                  <a:gd name="T63" fmla="*/ 286 h 2606"/>
                  <a:gd name="T64" fmla="*/ 291 w 2740"/>
                  <a:gd name="T65" fmla="*/ 235 h 2606"/>
                  <a:gd name="T66" fmla="*/ 303 w 2740"/>
                  <a:gd name="T67" fmla="*/ 186 h 2606"/>
                  <a:gd name="T68" fmla="*/ 325 w 2740"/>
                  <a:gd name="T69" fmla="*/ 142 h 2606"/>
                  <a:gd name="T70" fmla="*/ 354 w 2740"/>
                  <a:gd name="T71" fmla="*/ 102 h 2606"/>
                  <a:gd name="T72" fmla="*/ 389 w 2740"/>
                  <a:gd name="T73" fmla="*/ 68 h 2606"/>
                  <a:gd name="T74" fmla="*/ 427 w 2740"/>
                  <a:gd name="T75" fmla="*/ 39 h 2606"/>
                  <a:gd name="T76" fmla="*/ 473 w 2740"/>
                  <a:gd name="T77" fmla="*/ 18 h 2606"/>
                  <a:gd name="T78" fmla="*/ 522 w 2740"/>
                  <a:gd name="T79" fmla="*/ 4 h 2606"/>
                  <a:gd name="T80" fmla="*/ 573 w 2740"/>
                  <a:gd name="T81" fmla="*/ 0 h 2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40" h="2606">
                    <a:moveTo>
                      <a:pt x="573" y="0"/>
                    </a:moveTo>
                    <a:lnTo>
                      <a:pt x="2740" y="0"/>
                    </a:lnTo>
                    <a:lnTo>
                      <a:pt x="2689" y="4"/>
                    </a:lnTo>
                    <a:lnTo>
                      <a:pt x="2640" y="18"/>
                    </a:lnTo>
                    <a:lnTo>
                      <a:pt x="2594" y="39"/>
                    </a:lnTo>
                    <a:lnTo>
                      <a:pt x="2556" y="68"/>
                    </a:lnTo>
                    <a:lnTo>
                      <a:pt x="2521" y="102"/>
                    </a:lnTo>
                    <a:lnTo>
                      <a:pt x="2492" y="142"/>
                    </a:lnTo>
                    <a:lnTo>
                      <a:pt x="2470" y="186"/>
                    </a:lnTo>
                    <a:lnTo>
                      <a:pt x="2458" y="235"/>
                    </a:lnTo>
                    <a:lnTo>
                      <a:pt x="2454" y="286"/>
                    </a:lnTo>
                    <a:lnTo>
                      <a:pt x="2454" y="2318"/>
                    </a:lnTo>
                    <a:lnTo>
                      <a:pt x="2448" y="2371"/>
                    </a:lnTo>
                    <a:lnTo>
                      <a:pt x="2436" y="2418"/>
                    </a:lnTo>
                    <a:lnTo>
                      <a:pt x="2414" y="2464"/>
                    </a:lnTo>
                    <a:lnTo>
                      <a:pt x="2387" y="2504"/>
                    </a:lnTo>
                    <a:lnTo>
                      <a:pt x="2352" y="2538"/>
                    </a:lnTo>
                    <a:lnTo>
                      <a:pt x="2312" y="2566"/>
                    </a:lnTo>
                    <a:lnTo>
                      <a:pt x="2267" y="2587"/>
                    </a:lnTo>
                    <a:lnTo>
                      <a:pt x="2219" y="2600"/>
                    </a:lnTo>
                    <a:lnTo>
                      <a:pt x="2166" y="2606"/>
                    </a:lnTo>
                    <a:lnTo>
                      <a:pt x="0" y="2606"/>
                    </a:lnTo>
                    <a:lnTo>
                      <a:pt x="52" y="2600"/>
                    </a:lnTo>
                    <a:lnTo>
                      <a:pt x="100" y="2587"/>
                    </a:lnTo>
                    <a:lnTo>
                      <a:pt x="145" y="2566"/>
                    </a:lnTo>
                    <a:lnTo>
                      <a:pt x="185" y="2538"/>
                    </a:lnTo>
                    <a:lnTo>
                      <a:pt x="220" y="2504"/>
                    </a:lnTo>
                    <a:lnTo>
                      <a:pt x="247" y="2464"/>
                    </a:lnTo>
                    <a:lnTo>
                      <a:pt x="269" y="2418"/>
                    </a:lnTo>
                    <a:lnTo>
                      <a:pt x="282" y="2371"/>
                    </a:lnTo>
                    <a:lnTo>
                      <a:pt x="287" y="2318"/>
                    </a:lnTo>
                    <a:lnTo>
                      <a:pt x="287" y="286"/>
                    </a:lnTo>
                    <a:lnTo>
                      <a:pt x="291" y="235"/>
                    </a:lnTo>
                    <a:lnTo>
                      <a:pt x="303" y="186"/>
                    </a:lnTo>
                    <a:lnTo>
                      <a:pt x="325" y="142"/>
                    </a:lnTo>
                    <a:lnTo>
                      <a:pt x="354" y="102"/>
                    </a:lnTo>
                    <a:lnTo>
                      <a:pt x="389" y="68"/>
                    </a:lnTo>
                    <a:lnTo>
                      <a:pt x="427" y="39"/>
                    </a:lnTo>
                    <a:lnTo>
                      <a:pt x="473" y="18"/>
                    </a:lnTo>
                    <a:lnTo>
                      <a:pt x="522" y="4"/>
                    </a:lnTo>
                    <a:lnTo>
                      <a:pt x="573" y="0"/>
                    </a:lnTo>
                    <a:close/>
                  </a:path>
                </a:pathLst>
              </a:custGeom>
              <a:solidFill>
                <a:sysClr val="window" lastClr="FFFFFF">
                  <a:lumMod val="8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endParaRPr>
              </a:p>
            </p:txBody>
          </p:sp>
          <p:grpSp>
            <p:nvGrpSpPr>
              <p:cNvPr id="172" name="Group 171">
                <a:extLst>
                  <a:ext uri="{FF2B5EF4-FFF2-40B4-BE49-F238E27FC236}">
                    <a16:creationId xmlns:a16="http://schemas.microsoft.com/office/drawing/2014/main" id="{F723DC0F-8A6F-49FC-AB64-B9830B329EAE}"/>
                  </a:ext>
                </a:extLst>
              </p:cNvPr>
              <p:cNvGrpSpPr/>
              <p:nvPr/>
            </p:nvGrpSpPr>
            <p:grpSpPr>
              <a:xfrm>
                <a:off x="7474486" y="3125343"/>
                <a:ext cx="1339121" cy="1825839"/>
                <a:chOff x="2475863" y="2530795"/>
                <a:chExt cx="2387147" cy="1825839"/>
              </a:xfrm>
              <a:solidFill>
                <a:sysClr val="window" lastClr="FFFFFF">
                  <a:lumMod val="65000"/>
                </a:sysClr>
              </a:solidFill>
            </p:grpSpPr>
            <p:sp>
              <p:nvSpPr>
                <p:cNvPr id="173" name="Rounded Rectangle 407">
                  <a:extLst>
                    <a:ext uri="{FF2B5EF4-FFF2-40B4-BE49-F238E27FC236}">
                      <a16:creationId xmlns:a16="http://schemas.microsoft.com/office/drawing/2014/main" id="{B4160AEF-3415-435C-8C71-1E98F3F1E05E}"/>
                    </a:ext>
                  </a:extLst>
                </p:cNvPr>
                <p:cNvSpPr/>
                <p:nvPr/>
              </p:nvSpPr>
              <p:spPr>
                <a:xfrm>
                  <a:off x="2475863" y="2530795"/>
                  <a:ext cx="855702"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4" name="Rounded Rectangle 408">
                  <a:extLst>
                    <a:ext uri="{FF2B5EF4-FFF2-40B4-BE49-F238E27FC236}">
                      <a16:creationId xmlns:a16="http://schemas.microsoft.com/office/drawing/2014/main" id="{DFA35C73-ACAA-4AE0-ACD2-94AECE3F073B}"/>
                    </a:ext>
                  </a:extLst>
                </p:cNvPr>
                <p:cNvSpPr/>
                <p:nvPr/>
              </p:nvSpPr>
              <p:spPr>
                <a:xfrm>
                  <a:off x="2475863" y="3381942"/>
                  <a:ext cx="65603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5" name="Rounded Rectangle 409">
                  <a:extLst>
                    <a:ext uri="{FF2B5EF4-FFF2-40B4-BE49-F238E27FC236}">
                      <a16:creationId xmlns:a16="http://schemas.microsoft.com/office/drawing/2014/main" id="{00F306C6-8E52-4D40-A9BF-7DD708013630}"/>
                    </a:ext>
                  </a:extLst>
                </p:cNvPr>
                <p:cNvSpPr/>
                <p:nvPr/>
              </p:nvSpPr>
              <p:spPr>
                <a:xfrm>
                  <a:off x="2576330" y="3304567"/>
                  <a:ext cx="555570"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76" name="Group 175">
                  <a:extLst>
                    <a:ext uri="{FF2B5EF4-FFF2-40B4-BE49-F238E27FC236}">
                      <a16:creationId xmlns:a16="http://schemas.microsoft.com/office/drawing/2014/main" id="{C1483356-A67F-4695-9BAB-1A8926A12F31}"/>
                    </a:ext>
                  </a:extLst>
                </p:cNvPr>
                <p:cNvGrpSpPr/>
                <p:nvPr/>
              </p:nvGrpSpPr>
              <p:grpSpPr>
                <a:xfrm>
                  <a:off x="2576330" y="2608172"/>
                  <a:ext cx="1640090" cy="40439"/>
                  <a:chOff x="2380456" y="2572537"/>
                  <a:chExt cx="1516062" cy="63500"/>
                </a:xfrm>
                <a:grpFill/>
              </p:grpSpPr>
              <p:sp>
                <p:nvSpPr>
                  <p:cNvPr id="207" name="Rounded Rectangle 441">
                    <a:extLst>
                      <a:ext uri="{FF2B5EF4-FFF2-40B4-BE49-F238E27FC236}">
                        <a16:creationId xmlns:a16="http://schemas.microsoft.com/office/drawing/2014/main" id="{8F8C31AA-5A6A-46D3-A94B-4E68D4F5CEC5}"/>
                      </a:ext>
                    </a:extLst>
                  </p:cNvPr>
                  <p:cNvSpPr/>
                  <p:nvPr/>
                </p:nvSpPr>
                <p:spPr>
                  <a:xfrm>
                    <a:off x="2380456"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8" name="Rounded Rectangle 442">
                    <a:extLst>
                      <a:ext uri="{FF2B5EF4-FFF2-40B4-BE49-F238E27FC236}">
                        <a16:creationId xmlns:a16="http://schemas.microsoft.com/office/drawing/2014/main" id="{C391C720-ABE3-4CBA-9879-8D968AE8F075}"/>
                      </a:ext>
                    </a:extLst>
                  </p:cNvPr>
                  <p:cNvSpPr/>
                  <p:nvPr/>
                </p:nvSpPr>
                <p:spPr>
                  <a:xfrm>
                    <a:off x="3154362"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77" name="Rounded Rectangle 411">
                  <a:extLst>
                    <a:ext uri="{FF2B5EF4-FFF2-40B4-BE49-F238E27FC236}">
                      <a16:creationId xmlns:a16="http://schemas.microsoft.com/office/drawing/2014/main" id="{ECC6B8E7-99D6-4A8A-AB78-88FF9601BC86}"/>
                    </a:ext>
                  </a:extLst>
                </p:cNvPr>
                <p:cNvSpPr/>
                <p:nvPr/>
              </p:nvSpPr>
              <p:spPr>
                <a:xfrm>
                  <a:off x="2701789" y="2685550"/>
                  <a:ext cx="207878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8" name="Rounded Rectangle 412">
                  <a:extLst>
                    <a:ext uri="{FF2B5EF4-FFF2-40B4-BE49-F238E27FC236}">
                      <a16:creationId xmlns:a16="http://schemas.microsoft.com/office/drawing/2014/main" id="{554D255C-1CAD-437E-8ED1-BE59D3E83478}"/>
                    </a:ext>
                  </a:extLst>
                </p:cNvPr>
                <p:cNvSpPr/>
                <p:nvPr/>
              </p:nvSpPr>
              <p:spPr>
                <a:xfrm>
                  <a:off x="2702556" y="3227190"/>
                  <a:ext cx="555570"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79" name="Group 178">
                  <a:extLst>
                    <a:ext uri="{FF2B5EF4-FFF2-40B4-BE49-F238E27FC236}">
                      <a16:creationId xmlns:a16="http://schemas.microsoft.com/office/drawing/2014/main" id="{7E42A678-7120-49B1-BC3B-96CAE63B124A}"/>
                    </a:ext>
                  </a:extLst>
                </p:cNvPr>
                <p:cNvGrpSpPr/>
                <p:nvPr/>
              </p:nvGrpSpPr>
              <p:grpSpPr>
                <a:xfrm>
                  <a:off x="2701790" y="2762927"/>
                  <a:ext cx="2161220" cy="40439"/>
                  <a:chOff x="2496429" y="2811430"/>
                  <a:chExt cx="1997783" cy="63500"/>
                </a:xfrm>
                <a:grpFill/>
              </p:grpSpPr>
              <p:sp>
                <p:nvSpPr>
                  <p:cNvPr id="205" name="Rounded Rectangle 439">
                    <a:extLst>
                      <a:ext uri="{FF2B5EF4-FFF2-40B4-BE49-F238E27FC236}">
                        <a16:creationId xmlns:a16="http://schemas.microsoft.com/office/drawing/2014/main" id="{B784A727-2264-4827-B700-850C6646615D}"/>
                      </a:ext>
                    </a:extLst>
                  </p:cNvPr>
                  <p:cNvSpPr/>
                  <p:nvPr/>
                </p:nvSpPr>
                <p:spPr>
                  <a:xfrm>
                    <a:off x="2496429" y="2811430"/>
                    <a:ext cx="47378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6" name="Rounded Rectangle 440">
                    <a:extLst>
                      <a:ext uri="{FF2B5EF4-FFF2-40B4-BE49-F238E27FC236}">
                        <a16:creationId xmlns:a16="http://schemas.microsoft.com/office/drawing/2014/main" id="{A603362F-C174-4CFA-9B3F-B1E135A3960A}"/>
                      </a:ext>
                    </a:extLst>
                  </p:cNvPr>
                  <p:cNvSpPr/>
                  <p:nvPr/>
                </p:nvSpPr>
                <p:spPr>
                  <a:xfrm>
                    <a:off x="3034592" y="2811430"/>
                    <a:ext cx="1459620"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80" name="Rounded Rectangle 414">
                  <a:extLst>
                    <a:ext uri="{FF2B5EF4-FFF2-40B4-BE49-F238E27FC236}">
                      <a16:creationId xmlns:a16="http://schemas.microsoft.com/office/drawing/2014/main" id="{E50069F6-5502-4055-B454-931199E24D0F}"/>
                    </a:ext>
                  </a:extLst>
                </p:cNvPr>
                <p:cNvSpPr/>
                <p:nvPr/>
              </p:nvSpPr>
              <p:spPr>
                <a:xfrm>
                  <a:off x="2701789" y="2840304"/>
                  <a:ext cx="1566709"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1" name="Rounded Rectangle 415">
                  <a:extLst>
                    <a:ext uri="{FF2B5EF4-FFF2-40B4-BE49-F238E27FC236}">
                      <a16:creationId xmlns:a16="http://schemas.microsoft.com/office/drawing/2014/main" id="{E72284CC-AC3C-4007-B62D-1BC0C7392F1A}"/>
                    </a:ext>
                  </a:extLst>
                </p:cNvPr>
                <p:cNvSpPr/>
                <p:nvPr/>
              </p:nvSpPr>
              <p:spPr>
                <a:xfrm>
                  <a:off x="2889843" y="2917681"/>
                  <a:ext cx="901528"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2" name="Rounded Rectangle 416">
                  <a:extLst>
                    <a:ext uri="{FF2B5EF4-FFF2-40B4-BE49-F238E27FC236}">
                      <a16:creationId xmlns:a16="http://schemas.microsoft.com/office/drawing/2014/main" id="{B017F2F2-80E7-42B7-B9B8-E5C925A66CF7}"/>
                    </a:ext>
                  </a:extLst>
                </p:cNvPr>
                <p:cNvSpPr/>
                <p:nvPr/>
              </p:nvSpPr>
              <p:spPr>
                <a:xfrm>
                  <a:off x="2889843" y="3149813"/>
                  <a:ext cx="115655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3" name="Rounded Rectangle 417">
                  <a:extLst>
                    <a:ext uri="{FF2B5EF4-FFF2-40B4-BE49-F238E27FC236}">
                      <a16:creationId xmlns:a16="http://schemas.microsoft.com/office/drawing/2014/main" id="{48846B95-ACE4-4A34-A3A0-626487F16DD9}"/>
                    </a:ext>
                  </a:extLst>
                </p:cNvPr>
                <p:cNvSpPr/>
                <p:nvPr/>
              </p:nvSpPr>
              <p:spPr>
                <a:xfrm>
                  <a:off x="2889842" y="3072436"/>
                  <a:ext cx="132657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84" name="Group 183">
                  <a:extLst>
                    <a:ext uri="{FF2B5EF4-FFF2-40B4-BE49-F238E27FC236}">
                      <a16:creationId xmlns:a16="http://schemas.microsoft.com/office/drawing/2014/main" id="{D858CE9F-8D40-4E74-8E86-18D2A1A962C0}"/>
                    </a:ext>
                  </a:extLst>
                </p:cNvPr>
                <p:cNvGrpSpPr/>
                <p:nvPr/>
              </p:nvGrpSpPr>
              <p:grpSpPr>
                <a:xfrm>
                  <a:off x="2889843" y="2995059"/>
                  <a:ext cx="1725865" cy="40439"/>
                  <a:chOff x="2670261" y="3182904"/>
                  <a:chExt cx="1595351" cy="63500"/>
                </a:xfrm>
                <a:grpFill/>
              </p:grpSpPr>
              <p:sp>
                <p:nvSpPr>
                  <p:cNvPr id="203" name="Rounded Rectangle 437">
                    <a:extLst>
                      <a:ext uri="{FF2B5EF4-FFF2-40B4-BE49-F238E27FC236}">
                        <a16:creationId xmlns:a16="http://schemas.microsoft.com/office/drawing/2014/main" id="{F348B740-C56F-40BE-83C0-C61F883AD1E2}"/>
                      </a:ext>
                    </a:extLst>
                  </p:cNvPr>
                  <p:cNvSpPr/>
                  <p:nvPr/>
                </p:nvSpPr>
                <p:spPr>
                  <a:xfrm>
                    <a:off x="2670261" y="3182904"/>
                    <a:ext cx="106909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4" name="Rounded Rectangle 438">
                    <a:extLst>
                      <a:ext uri="{FF2B5EF4-FFF2-40B4-BE49-F238E27FC236}">
                        <a16:creationId xmlns:a16="http://schemas.microsoft.com/office/drawing/2014/main" id="{D68E2B52-398E-4B00-8E4C-82889E432DF3}"/>
                      </a:ext>
                    </a:extLst>
                  </p:cNvPr>
                  <p:cNvSpPr/>
                  <p:nvPr/>
                </p:nvSpPr>
                <p:spPr>
                  <a:xfrm>
                    <a:off x="3763255" y="3182904"/>
                    <a:ext cx="502357"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85" name="Rounded Rectangle 419">
                  <a:extLst>
                    <a:ext uri="{FF2B5EF4-FFF2-40B4-BE49-F238E27FC236}">
                      <a16:creationId xmlns:a16="http://schemas.microsoft.com/office/drawing/2014/main" id="{B2355E96-9E39-44B5-BAE6-2819D23FC98C}"/>
                    </a:ext>
                  </a:extLst>
                </p:cNvPr>
                <p:cNvSpPr/>
                <p:nvPr/>
              </p:nvSpPr>
              <p:spPr>
                <a:xfrm>
                  <a:off x="2475863" y="3465048"/>
                  <a:ext cx="855702"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6" name="Rounded Rectangle 420">
                  <a:extLst>
                    <a:ext uri="{FF2B5EF4-FFF2-40B4-BE49-F238E27FC236}">
                      <a16:creationId xmlns:a16="http://schemas.microsoft.com/office/drawing/2014/main" id="{C193F238-0E26-4919-BF71-BAE3CCE575DA}"/>
                    </a:ext>
                  </a:extLst>
                </p:cNvPr>
                <p:cNvSpPr/>
                <p:nvPr/>
              </p:nvSpPr>
              <p:spPr>
                <a:xfrm>
                  <a:off x="2475863" y="4316195"/>
                  <a:ext cx="65603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7" name="Rounded Rectangle 421">
                  <a:extLst>
                    <a:ext uri="{FF2B5EF4-FFF2-40B4-BE49-F238E27FC236}">
                      <a16:creationId xmlns:a16="http://schemas.microsoft.com/office/drawing/2014/main" id="{E8C1AE14-504B-463C-8709-17475F198C94}"/>
                    </a:ext>
                  </a:extLst>
                </p:cNvPr>
                <p:cNvSpPr/>
                <p:nvPr/>
              </p:nvSpPr>
              <p:spPr>
                <a:xfrm>
                  <a:off x="2576330" y="4238820"/>
                  <a:ext cx="555570"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88" name="Group 187">
                  <a:extLst>
                    <a:ext uri="{FF2B5EF4-FFF2-40B4-BE49-F238E27FC236}">
                      <a16:creationId xmlns:a16="http://schemas.microsoft.com/office/drawing/2014/main" id="{A2D4EE28-9B82-40BC-8B1F-0D3E90E815E3}"/>
                    </a:ext>
                  </a:extLst>
                </p:cNvPr>
                <p:cNvGrpSpPr/>
                <p:nvPr/>
              </p:nvGrpSpPr>
              <p:grpSpPr>
                <a:xfrm>
                  <a:off x="2576330" y="3542425"/>
                  <a:ext cx="1640090" cy="40439"/>
                  <a:chOff x="2380456" y="2572537"/>
                  <a:chExt cx="1516062" cy="63500"/>
                </a:xfrm>
                <a:grpFill/>
              </p:grpSpPr>
              <p:sp>
                <p:nvSpPr>
                  <p:cNvPr id="201" name="Rounded Rectangle 435">
                    <a:extLst>
                      <a:ext uri="{FF2B5EF4-FFF2-40B4-BE49-F238E27FC236}">
                        <a16:creationId xmlns:a16="http://schemas.microsoft.com/office/drawing/2014/main" id="{F2DEADDE-162F-4147-93E2-B8D03FDC4348}"/>
                      </a:ext>
                    </a:extLst>
                  </p:cNvPr>
                  <p:cNvSpPr/>
                  <p:nvPr/>
                </p:nvSpPr>
                <p:spPr>
                  <a:xfrm>
                    <a:off x="2380456"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2" name="Rounded Rectangle 436">
                    <a:extLst>
                      <a:ext uri="{FF2B5EF4-FFF2-40B4-BE49-F238E27FC236}">
                        <a16:creationId xmlns:a16="http://schemas.microsoft.com/office/drawing/2014/main" id="{B27D8626-3CB2-4230-8895-ADFA365CFB39}"/>
                      </a:ext>
                    </a:extLst>
                  </p:cNvPr>
                  <p:cNvSpPr/>
                  <p:nvPr/>
                </p:nvSpPr>
                <p:spPr>
                  <a:xfrm>
                    <a:off x="3154362"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89" name="Rounded Rectangle 423">
                  <a:extLst>
                    <a:ext uri="{FF2B5EF4-FFF2-40B4-BE49-F238E27FC236}">
                      <a16:creationId xmlns:a16="http://schemas.microsoft.com/office/drawing/2014/main" id="{AB3F3349-6967-47B7-BAE1-93EA32FB5EF3}"/>
                    </a:ext>
                  </a:extLst>
                </p:cNvPr>
                <p:cNvSpPr/>
                <p:nvPr/>
              </p:nvSpPr>
              <p:spPr>
                <a:xfrm>
                  <a:off x="2701789" y="3619803"/>
                  <a:ext cx="207878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0" name="Rounded Rectangle 424">
                  <a:extLst>
                    <a:ext uri="{FF2B5EF4-FFF2-40B4-BE49-F238E27FC236}">
                      <a16:creationId xmlns:a16="http://schemas.microsoft.com/office/drawing/2014/main" id="{AD8805E2-23C4-47B4-A1D8-2FC39D997C9A}"/>
                    </a:ext>
                  </a:extLst>
                </p:cNvPr>
                <p:cNvSpPr/>
                <p:nvPr/>
              </p:nvSpPr>
              <p:spPr>
                <a:xfrm>
                  <a:off x="2702556" y="4161443"/>
                  <a:ext cx="555570"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91" name="Group 190">
                  <a:extLst>
                    <a:ext uri="{FF2B5EF4-FFF2-40B4-BE49-F238E27FC236}">
                      <a16:creationId xmlns:a16="http://schemas.microsoft.com/office/drawing/2014/main" id="{A21F3182-291A-47A0-9342-1B154985B86A}"/>
                    </a:ext>
                  </a:extLst>
                </p:cNvPr>
                <p:cNvGrpSpPr/>
                <p:nvPr/>
              </p:nvGrpSpPr>
              <p:grpSpPr>
                <a:xfrm>
                  <a:off x="2701790" y="3697180"/>
                  <a:ext cx="2161220" cy="40439"/>
                  <a:chOff x="2496429" y="2811430"/>
                  <a:chExt cx="1997783" cy="63500"/>
                </a:xfrm>
                <a:grpFill/>
              </p:grpSpPr>
              <p:sp>
                <p:nvSpPr>
                  <p:cNvPr id="199" name="Rounded Rectangle 433">
                    <a:extLst>
                      <a:ext uri="{FF2B5EF4-FFF2-40B4-BE49-F238E27FC236}">
                        <a16:creationId xmlns:a16="http://schemas.microsoft.com/office/drawing/2014/main" id="{CD8E1FA3-8633-400A-99B6-F860196FFDAB}"/>
                      </a:ext>
                    </a:extLst>
                  </p:cNvPr>
                  <p:cNvSpPr/>
                  <p:nvPr/>
                </p:nvSpPr>
                <p:spPr>
                  <a:xfrm>
                    <a:off x="2496429" y="2811430"/>
                    <a:ext cx="47378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0" name="Rounded Rectangle 434">
                    <a:extLst>
                      <a:ext uri="{FF2B5EF4-FFF2-40B4-BE49-F238E27FC236}">
                        <a16:creationId xmlns:a16="http://schemas.microsoft.com/office/drawing/2014/main" id="{581C1418-A6E4-4166-B307-C65132D1A7F3}"/>
                      </a:ext>
                    </a:extLst>
                  </p:cNvPr>
                  <p:cNvSpPr/>
                  <p:nvPr/>
                </p:nvSpPr>
                <p:spPr>
                  <a:xfrm>
                    <a:off x="3034592" y="2811430"/>
                    <a:ext cx="1459620"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92" name="Rounded Rectangle 426">
                  <a:extLst>
                    <a:ext uri="{FF2B5EF4-FFF2-40B4-BE49-F238E27FC236}">
                      <a16:creationId xmlns:a16="http://schemas.microsoft.com/office/drawing/2014/main" id="{4B6B0238-2E9E-4259-8CF9-4CB2E12EC19A}"/>
                    </a:ext>
                  </a:extLst>
                </p:cNvPr>
                <p:cNvSpPr/>
                <p:nvPr/>
              </p:nvSpPr>
              <p:spPr>
                <a:xfrm>
                  <a:off x="2701789" y="3774557"/>
                  <a:ext cx="1566709"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3" name="Rounded Rectangle 427">
                  <a:extLst>
                    <a:ext uri="{FF2B5EF4-FFF2-40B4-BE49-F238E27FC236}">
                      <a16:creationId xmlns:a16="http://schemas.microsoft.com/office/drawing/2014/main" id="{F1AD3539-9791-4130-9A12-03B13D68AF9A}"/>
                    </a:ext>
                  </a:extLst>
                </p:cNvPr>
                <p:cNvSpPr/>
                <p:nvPr/>
              </p:nvSpPr>
              <p:spPr>
                <a:xfrm>
                  <a:off x="2889843" y="3851934"/>
                  <a:ext cx="901528"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4" name="Rounded Rectangle 428">
                  <a:extLst>
                    <a:ext uri="{FF2B5EF4-FFF2-40B4-BE49-F238E27FC236}">
                      <a16:creationId xmlns:a16="http://schemas.microsoft.com/office/drawing/2014/main" id="{F495B6C0-5C11-49F7-9D5D-AB7747DE946C}"/>
                    </a:ext>
                  </a:extLst>
                </p:cNvPr>
                <p:cNvSpPr/>
                <p:nvPr/>
              </p:nvSpPr>
              <p:spPr>
                <a:xfrm>
                  <a:off x="2889843" y="4084066"/>
                  <a:ext cx="115655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5" name="Rounded Rectangle 429">
                  <a:extLst>
                    <a:ext uri="{FF2B5EF4-FFF2-40B4-BE49-F238E27FC236}">
                      <a16:creationId xmlns:a16="http://schemas.microsoft.com/office/drawing/2014/main" id="{5A5B99C3-646D-42BE-949E-35F0F9C4D6DC}"/>
                    </a:ext>
                  </a:extLst>
                </p:cNvPr>
                <p:cNvSpPr/>
                <p:nvPr/>
              </p:nvSpPr>
              <p:spPr>
                <a:xfrm>
                  <a:off x="2889842" y="4006689"/>
                  <a:ext cx="1326576" cy="40439"/>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96" name="Group 195">
                  <a:extLst>
                    <a:ext uri="{FF2B5EF4-FFF2-40B4-BE49-F238E27FC236}">
                      <a16:creationId xmlns:a16="http://schemas.microsoft.com/office/drawing/2014/main" id="{BA5BF2E2-2EBB-487E-9720-AC7FA5267381}"/>
                    </a:ext>
                  </a:extLst>
                </p:cNvPr>
                <p:cNvGrpSpPr/>
                <p:nvPr/>
              </p:nvGrpSpPr>
              <p:grpSpPr>
                <a:xfrm>
                  <a:off x="2889843" y="3929312"/>
                  <a:ext cx="1725865" cy="40439"/>
                  <a:chOff x="2670261" y="3182904"/>
                  <a:chExt cx="1595351" cy="63500"/>
                </a:xfrm>
                <a:grpFill/>
              </p:grpSpPr>
              <p:sp>
                <p:nvSpPr>
                  <p:cNvPr id="197" name="Rounded Rectangle 431">
                    <a:extLst>
                      <a:ext uri="{FF2B5EF4-FFF2-40B4-BE49-F238E27FC236}">
                        <a16:creationId xmlns:a16="http://schemas.microsoft.com/office/drawing/2014/main" id="{D0532126-1049-4496-9597-6EFAD391BA1E}"/>
                      </a:ext>
                    </a:extLst>
                  </p:cNvPr>
                  <p:cNvSpPr/>
                  <p:nvPr/>
                </p:nvSpPr>
                <p:spPr>
                  <a:xfrm>
                    <a:off x="2670261" y="3182904"/>
                    <a:ext cx="106909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8" name="Rounded Rectangle 432">
                    <a:extLst>
                      <a:ext uri="{FF2B5EF4-FFF2-40B4-BE49-F238E27FC236}">
                        <a16:creationId xmlns:a16="http://schemas.microsoft.com/office/drawing/2014/main" id="{AF2E8979-A4E3-4CC4-8C7C-5B9F7B5AB922}"/>
                      </a:ext>
                    </a:extLst>
                  </p:cNvPr>
                  <p:cNvSpPr/>
                  <p:nvPr/>
                </p:nvSpPr>
                <p:spPr>
                  <a:xfrm>
                    <a:off x="3763255" y="3182904"/>
                    <a:ext cx="502357"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grpSp>
        <p:sp>
          <p:nvSpPr>
            <p:cNvPr id="131" name="Freeform 71">
              <a:extLst>
                <a:ext uri="{FF2B5EF4-FFF2-40B4-BE49-F238E27FC236}">
                  <a16:creationId xmlns:a16="http://schemas.microsoft.com/office/drawing/2014/main" id="{F6000108-62E5-40D2-A874-EE014A1AE65E}"/>
                </a:ext>
              </a:extLst>
            </p:cNvPr>
            <p:cNvSpPr>
              <a:spLocks/>
            </p:cNvSpPr>
            <p:nvPr/>
          </p:nvSpPr>
          <p:spPr bwMode="auto">
            <a:xfrm>
              <a:off x="4522617" y="2265839"/>
              <a:ext cx="2087664" cy="2810492"/>
            </a:xfrm>
            <a:custGeom>
              <a:avLst/>
              <a:gdLst>
                <a:gd name="T0" fmla="*/ 0 w 2738"/>
                <a:gd name="T1" fmla="*/ 0 h 3687"/>
                <a:gd name="T2" fmla="*/ 2167 w 2738"/>
                <a:gd name="T3" fmla="*/ 0 h 3687"/>
                <a:gd name="T4" fmla="*/ 2218 w 2738"/>
                <a:gd name="T5" fmla="*/ 5 h 3687"/>
                <a:gd name="T6" fmla="*/ 2265 w 2738"/>
                <a:gd name="T7" fmla="*/ 18 h 3687"/>
                <a:gd name="T8" fmla="*/ 2310 w 2738"/>
                <a:gd name="T9" fmla="*/ 40 h 3687"/>
                <a:gd name="T10" fmla="*/ 2350 w 2738"/>
                <a:gd name="T11" fmla="*/ 67 h 3687"/>
                <a:gd name="T12" fmla="*/ 2385 w 2738"/>
                <a:gd name="T13" fmla="*/ 102 h 3687"/>
                <a:gd name="T14" fmla="*/ 2412 w 2738"/>
                <a:gd name="T15" fmla="*/ 142 h 3687"/>
                <a:gd name="T16" fmla="*/ 2434 w 2738"/>
                <a:gd name="T17" fmla="*/ 187 h 3687"/>
                <a:gd name="T18" fmla="*/ 2447 w 2738"/>
                <a:gd name="T19" fmla="*/ 235 h 3687"/>
                <a:gd name="T20" fmla="*/ 2452 w 2738"/>
                <a:gd name="T21" fmla="*/ 287 h 3687"/>
                <a:gd name="T22" fmla="*/ 2452 w 2738"/>
                <a:gd name="T23" fmla="*/ 3399 h 3687"/>
                <a:gd name="T24" fmla="*/ 2456 w 2738"/>
                <a:gd name="T25" fmla="*/ 3452 h 3687"/>
                <a:gd name="T26" fmla="*/ 2471 w 2738"/>
                <a:gd name="T27" fmla="*/ 3499 h 3687"/>
                <a:gd name="T28" fmla="*/ 2491 w 2738"/>
                <a:gd name="T29" fmla="*/ 3545 h 3687"/>
                <a:gd name="T30" fmla="*/ 2520 w 2738"/>
                <a:gd name="T31" fmla="*/ 3585 h 3687"/>
                <a:gd name="T32" fmla="*/ 2554 w 2738"/>
                <a:gd name="T33" fmla="*/ 3619 h 3687"/>
                <a:gd name="T34" fmla="*/ 2594 w 2738"/>
                <a:gd name="T35" fmla="*/ 3647 h 3687"/>
                <a:gd name="T36" fmla="*/ 2638 w 2738"/>
                <a:gd name="T37" fmla="*/ 3668 h 3687"/>
                <a:gd name="T38" fmla="*/ 2687 w 2738"/>
                <a:gd name="T39" fmla="*/ 3681 h 3687"/>
                <a:gd name="T40" fmla="*/ 2738 w 2738"/>
                <a:gd name="T41" fmla="*/ 3687 h 3687"/>
                <a:gd name="T42" fmla="*/ 571 w 2738"/>
                <a:gd name="T43" fmla="*/ 3687 h 3687"/>
                <a:gd name="T44" fmla="*/ 520 w 2738"/>
                <a:gd name="T45" fmla="*/ 3681 h 3687"/>
                <a:gd name="T46" fmla="*/ 471 w 2738"/>
                <a:gd name="T47" fmla="*/ 3668 h 3687"/>
                <a:gd name="T48" fmla="*/ 427 w 2738"/>
                <a:gd name="T49" fmla="*/ 3647 h 3687"/>
                <a:gd name="T50" fmla="*/ 387 w 2738"/>
                <a:gd name="T51" fmla="*/ 3619 h 3687"/>
                <a:gd name="T52" fmla="*/ 353 w 2738"/>
                <a:gd name="T53" fmla="*/ 3585 h 3687"/>
                <a:gd name="T54" fmla="*/ 324 w 2738"/>
                <a:gd name="T55" fmla="*/ 3545 h 3687"/>
                <a:gd name="T56" fmla="*/ 304 w 2738"/>
                <a:gd name="T57" fmla="*/ 3499 h 3687"/>
                <a:gd name="T58" fmla="*/ 289 w 2738"/>
                <a:gd name="T59" fmla="*/ 3452 h 3687"/>
                <a:gd name="T60" fmla="*/ 285 w 2738"/>
                <a:gd name="T61" fmla="*/ 3399 h 3687"/>
                <a:gd name="T62" fmla="*/ 285 w 2738"/>
                <a:gd name="T63" fmla="*/ 287 h 3687"/>
                <a:gd name="T64" fmla="*/ 280 w 2738"/>
                <a:gd name="T65" fmla="*/ 235 h 3687"/>
                <a:gd name="T66" fmla="*/ 267 w 2738"/>
                <a:gd name="T67" fmla="*/ 187 h 3687"/>
                <a:gd name="T68" fmla="*/ 245 w 2738"/>
                <a:gd name="T69" fmla="*/ 142 h 3687"/>
                <a:gd name="T70" fmla="*/ 218 w 2738"/>
                <a:gd name="T71" fmla="*/ 102 h 3687"/>
                <a:gd name="T72" fmla="*/ 184 w 2738"/>
                <a:gd name="T73" fmla="*/ 67 h 3687"/>
                <a:gd name="T74" fmla="*/ 144 w 2738"/>
                <a:gd name="T75" fmla="*/ 40 h 3687"/>
                <a:gd name="T76" fmla="*/ 98 w 2738"/>
                <a:gd name="T77" fmla="*/ 18 h 3687"/>
                <a:gd name="T78" fmla="*/ 51 w 2738"/>
                <a:gd name="T79" fmla="*/ 5 h 3687"/>
                <a:gd name="T80" fmla="*/ 0 w 2738"/>
                <a:gd name="T81" fmla="*/ 0 h 3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38" h="3687">
                  <a:moveTo>
                    <a:pt x="0" y="0"/>
                  </a:moveTo>
                  <a:lnTo>
                    <a:pt x="2167" y="0"/>
                  </a:lnTo>
                  <a:lnTo>
                    <a:pt x="2218" y="5"/>
                  </a:lnTo>
                  <a:lnTo>
                    <a:pt x="2265" y="18"/>
                  </a:lnTo>
                  <a:lnTo>
                    <a:pt x="2310" y="40"/>
                  </a:lnTo>
                  <a:lnTo>
                    <a:pt x="2350" y="67"/>
                  </a:lnTo>
                  <a:lnTo>
                    <a:pt x="2385" y="102"/>
                  </a:lnTo>
                  <a:lnTo>
                    <a:pt x="2412" y="142"/>
                  </a:lnTo>
                  <a:lnTo>
                    <a:pt x="2434" y="187"/>
                  </a:lnTo>
                  <a:lnTo>
                    <a:pt x="2447" y="235"/>
                  </a:lnTo>
                  <a:lnTo>
                    <a:pt x="2452" y="287"/>
                  </a:lnTo>
                  <a:lnTo>
                    <a:pt x="2452" y="3399"/>
                  </a:lnTo>
                  <a:lnTo>
                    <a:pt x="2456" y="3452"/>
                  </a:lnTo>
                  <a:lnTo>
                    <a:pt x="2471" y="3499"/>
                  </a:lnTo>
                  <a:lnTo>
                    <a:pt x="2491" y="3545"/>
                  </a:lnTo>
                  <a:lnTo>
                    <a:pt x="2520" y="3585"/>
                  </a:lnTo>
                  <a:lnTo>
                    <a:pt x="2554" y="3619"/>
                  </a:lnTo>
                  <a:lnTo>
                    <a:pt x="2594" y="3647"/>
                  </a:lnTo>
                  <a:lnTo>
                    <a:pt x="2638" y="3668"/>
                  </a:lnTo>
                  <a:lnTo>
                    <a:pt x="2687" y="3681"/>
                  </a:lnTo>
                  <a:lnTo>
                    <a:pt x="2738" y="3687"/>
                  </a:lnTo>
                  <a:lnTo>
                    <a:pt x="571" y="3687"/>
                  </a:lnTo>
                  <a:lnTo>
                    <a:pt x="520" y="3681"/>
                  </a:lnTo>
                  <a:lnTo>
                    <a:pt x="471" y="3668"/>
                  </a:lnTo>
                  <a:lnTo>
                    <a:pt x="427" y="3647"/>
                  </a:lnTo>
                  <a:lnTo>
                    <a:pt x="387" y="3619"/>
                  </a:lnTo>
                  <a:lnTo>
                    <a:pt x="353" y="3585"/>
                  </a:lnTo>
                  <a:lnTo>
                    <a:pt x="324" y="3545"/>
                  </a:lnTo>
                  <a:lnTo>
                    <a:pt x="304" y="3499"/>
                  </a:lnTo>
                  <a:lnTo>
                    <a:pt x="289" y="3452"/>
                  </a:lnTo>
                  <a:lnTo>
                    <a:pt x="285" y="3399"/>
                  </a:lnTo>
                  <a:lnTo>
                    <a:pt x="285" y="287"/>
                  </a:lnTo>
                  <a:lnTo>
                    <a:pt x="280" y="235"/>
                  </a:lnTo>
                  <a:lnTo>
                    <a:pt x="267" y="187"/>
                  </a:lnTo>
                  <a:lnTo>
                    <a:pt x="245" y="142"/>
                  </a:lnTo>
                  <a:lnTo>
                    <a:pt x="218" y="102"/>
                  </a:lnTo>
                  <a:lnTo>
                    <a:pt x="184" y="67"/>
                  </a:lnTo>
                  <a:lnTo>
                    <a:pt x="144" y="40"/>
                  </a:lnTo>
                  <a:lnTo>
                    <a:pt x="98" y="18"/>
                  </a:lnTo>
                  <a:lnTo>
                    <a:pt x="51" y="5"/>
                  </a:lnTo>
                  <a:lnTo>
                    <a:pt x="0" y="0"/>
                  </a:lnTo>
                  <a:close/>
                </a:path>
              </a:pathLst>
            </a:custGeom>
            <a:solidFill>
              <a:sysClr val="window" lastClr="FFFFFF">
                <a:lumMod val="9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endParaRPr>
            </a:p>
          </p:txBody>
        </p:sp>
        <p:sp>
          <p:nvSpPr>
            <p:cNvPr id="132" name="Freeform 72">
              <a:extLst>
                <a:ext uri="{FF2B5EF4-FFF2-40B4-BE49-F238E27FC236}">
                  <a16:creationId xmlns:a16="http://schemas.microsoft.com/office/drawing/2014/main" id="{AD5A9872-5015-4208-805F-78B136E17F98}"/>
                </a:ext>
              </a:extLst>
            </p:cNvPr>
            <p:cNvSpPr>
              <a:spLocks/>
            </p:cNvSpPr>
            <p:nvPr/>
          </p:nvSpPr>
          <p:spPr bwMode="auto">
            <a:xfrm>
              <a:off x="4091054" y="2265838"/>
              <a:ext cx="2087664" cy="3680278"/>
            </a:xfrm>
            <a:custGeom>
              <a:avLst/>
              <a:gdLst>
                <a:gd name="T0" fmla="*/ 571 w 2738"/>
                <a:gd name="T1" fmla="*/ 0 h 3271"/>
                <a:gd name="T2" fmla="*/ 2738 w 2738"/>
                <a:gd name="T3" fmla="*/ 0 h 3271"/>
                <a:gd name="T4" fmla="*/ 2687 w 2738"/>
                <a:gd name="T5" fmla="*/ 5 h 3271"/>
                <a:gd name="T6" fmla="*/ 2640 w 2738"/>
                <a:gd name="T7" fmla="*/ 18 h 3271"/>
                <a:gd name="T8" fmla="*/ 2594 w 2738"/>
                <a:gd name="T9" fmla="*/ 40 h 3271"/>
                <a:gd name="T10" fmla="*/ 2554 w 2738"/>
                <a:gd name="T11" fmla="*/ 67 h 3271"/>
                <a:gd name="T12" fmla="*/ 2520 w 2738"/>
                <a:gd name="T13" fmla="*/ 102 h 3271"/>
                <a:gd name="T14" fmla="*/ 2493 w 2738"/>
                <a:gd name="T15" fmla="*/ 142 h 3271"/>
                <a:gd name="T16" fmla="*/ 2471 w 2738"/>
                <a:gd name="T17" fmla="*/ 187 h 3271"/>
                <a:gd name="T18" fmla="*/ 2458 w 2738"/>
                <a:gd name="T19" fmla="*/ 235 h 3271"/>
                <a:gd name="T20" fmla="*/ 2453 w 2738"/>
                <a:gd name="T21" fmla="*/ 287 h 3271"/>
                <a:gd name="T22" fmla="*/ 2453 w 2738"/>
                <a:gd name="T23" fmla="*/ 2984 h 3271"/>
                <a:gd name="T24" fmla="*/ 2449 w 2738"/>
                <a:gd name="T25" fmla="*/ 3037 h 3271"/>
                <a:gd name="T26" fmla="*/ 2434 w 2738"/>
                <a:gd name="T27" fmla="*/ 3084 h 3271"/>
                <a:gd name="T28" fmla="*/ 2414 w 2738"/>
                <a:gd name="T29" fmla="*/ 3129 h 3271"/>
                <a:gd name="T30" fmla="*/ 2385 w 2738"/>
                <a:gd name="T31" fmla="*/ 3170 h 3271"/>
                <a:gd name="T32" fmla="*/ 2351 w 2738"/>
                <a:gd name="T33" fmla="*/ 3204 h 3271"/>
                <a:gd name="T34" fmla="*/ 2311 w 2738"/>
                <a:gd name="T35" fmla="*/ 3231 h 3271"/>
                <a:gd name="T36" fmla="*/ 2267 w 2738"/>
                <a:gd name="T37" fmla="*/ 3253 h 3271"/>
                <a:gd name="T38" fmla="*/ 2218 w 2738"/>
                <a:gd name="T39" fmla="*/ 3266 h 3271"/>
                <a:gd name="T40" fmla="*/ 2167 w 2738"/>
                <a:gd name="T41" fmla="*/ 3271 h 3271"/>
                <a:gd name="T42" fmla="*/ 0 w 2738"/>
                <a:gd name="T43" fmla="*/ 3271 h 3271"/>
                <a:gd name="T44" fmla="*/ 51 w 2738"/>
                <a:gd name="T45" fmla="*/ 3266 h 3271"/>
                <a:gd name="T46" fmla="*/ 100 w 2738"/>
                <a:gd name="T47" fmla="*/ 3253 h 3271"/>
                <a:gd name="T48" fmla="*/ 144 w 2738"/>
                <a:gd name="T49" fmla="*/ 3231 h 3271"/>
                <a:gd name="T50" fmla="*/ 184 w 2738"/>
                <a:gd name="T51" fmla="*/ 3204 h 3271"/>
                <a:gd name="T52" fmla="*/ 218 w 2738"/>
                <a:gd name="T53" fmla="*/ 3170 h 3271"/>
                <a:gd name="T54" fmla="*/ 247 w 2738"/>
                <a:gd name="T55" fmla="*/ 3129 h 3271"/>
                <a:gd name="T56" fmla="*/ 267 w 2738"/>
                <a:gd name="T57" fmla="*/ 3084 h 3271"/>
                <a:gd name="T58" fmla="*/ 282 w 2738"/>
                <a:gd name="T59" fmla="*/ 3037 h 3271"/>
                <a:gd name="T60" fmla="*/ 286 w 2738"/>
                <a:gd name="T61" fmla="*/ 2984 h 3271"/>
                <a:gd name="T62" fmla="*/ 286 w 2738"/>
                <a:gd name="T63" fmla="*/ 287 h 3271"/>
                <a:gd name="T64" fmla="*/ 291 w 2738"/>
                <a:gd name="T65" fmla="*/ 235 h 3271"/>
                <a:gd name="T66" fmla="*/ 304 w 2738"/>
                <a:gd name="T67" fmla="*/ 187 h 3271"/>
                <a:gd name="T68" fmla="*/ 326 w 2738"/>
                <a:gd name="T69" fmla="*/ 142 h 3271"/>
                <a:gd name="T70" fmla="*/ 353 w 2738"/>
                <a:gd name="T71" fmla="*/ 102 h 3271"/>
                <a:gd name="T72" fmla="*/ 388 w 2738"/>
                <a:gd name="T73" fmla="*/ 67 h 3271"/>
                <a:gd name="T74" fmla="*/ 428 w 2738"/>
                <a:gd name="T75" fmla="*/ 40 h 3271"/>
                <a:gd name="T76" fmla="*/ 473 w 2738"/>
                <a:gd name="T77" fmla="*/ 18 h 3271"/>
                <a:gd name="T78" fmla="*/ 520 w 2738"/>
                <a:gd name="T79" fmla="*/ 5 h 3271"/>
                <a:gd name="T80" fmla="*/ 571 w 2738"/>
                <a:gd name="T81" fmla="*/ 0 h 3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38" h="3271">
                  <a:moveTo>
                    <a:pt x="571" y="0"/>
                  </a:moveTo>
                  <a:lnTo>
                    <a:pt x="2738" y="0"/>
                  </a:lnTo>
                  <a:lnTo>
                    <a:pt x="2687" y="5"/>
                  </a:lnTo>
                  <a:lnTo>
                    <a:pt x="2640" y="18"/>
                  </a:lnTo>
                  <a:lnTo>
                    <a:pt x="2594" y="40"/>
                  </a:lnTo>
                  <a:lnTo>
                    <a:pt x="2554" y="67"/>
                  </a:lnTo>
                  <a:lnTo>
                    <a:pt x="2520" y="102"/>
                  </a:lnTo>
                  <a:lnTo>
                    <a:pt x="2493" y="142"/>
                  </a:lnTo>
                  <a:lnTo>
                    <a:pt x="2471" y="187"/>
                  </a:lnTo>
                  <a:lnTo>
                    <a:pt x="2458" y="235"/>
                  </a:lnTo>
                  <a:lnTo>
                    <a:pt x="2453" y="287"/>
                  </a:lnTo>
                  <a:lnTo>
                    <a:pt x="2453" y="2984"/>
                  </a:lnTo>
                  <a:lnTo>
                    <a:pt x="2449" y="3037"/>
                  </a:lnTo>
                  <a:lnTo>
                    <a:pt x="2434" y="3084"/>
                  </a:lnTo>
                  <a:lnTo>
                    <a:pt x="2414" y="3129"/>
                  </a:lnTo>
                  <a:lnTo>
                    <a:pt x="2385" y="3170"/>
                  </a:lnTo>
                  <a:lnTo>
                    <a:pt x="2351" y="3204"/>
                  </a:lnTo>
                  <a:lnTo>
                    <a:pt x="2311" y="3231"/>
                  </a:lnTo>
                  <a:lnTo>
                    <a:pt x="2267" y="3253"/>
                  </a:lnTo>
                  <a:lnTo>
                    <a:pt x="2218" y="3266"/>
                  </a:lnTo>
                  <a:lnTo>
                    <a:pt x="2167" y="3271"/>
                  </a:lnTo>
                  <a:lnTo>
                    <a:pt x="0" y="3271"/>
                  </a:lnTo>
                  <a:lnTo>
                    <a:pt x="51" y="3266"/>
                  </a:lnTo>
                  <a:lnTo>
                    <a:pt x="100" y="3253"/>
                  </a:lnTo>
                  <a:lnTo>
                    <a:pt x="144" y="3231"/>
                  </a:lnTo>
                  <a:lnTo>
                    <a:pt x="184" y="3204"/>
                  </a:lnTo>
                  <a:lnTo>
                    <a:pt x="218" y="3170"/>
                  </a:lnTo>
                  <a:lnTo>
                    <a:pt x="247" y="3129"/>
                  </a:lnTo>
                  <a:lnTo>
                    <a:pt x="267" y="3084"/>
                  </a:lnTo>
                  <a:lnTo>
                    <a:pt x="282" y="3037"/>
                  </a:lnTo>
                  <a:lnTo>
                    <a:pt x="286" y="2984"/>
                  </a:lnTo>
                  <a:lnTo>
                    <a:pt x="286" y="287"/>
                  </a:lnTo>
                  <a:lnTo>
                    <a:pt x="291" y="235"/>
                  </a:lnTo>
                  <a:lnTo>
                    <a:pt x="304" y="187"/>
                  </a:lnTo>
                  <a:lnTo>
                    <a:pt x="326" y="142"/>
                  </a:lnTo>
                  <a:lnTo>
                    <a:pt x="353" y="102"/>
                  </a:lnTo>
                  <a:lnTo>
                    <a:pt x="388" y="67"/>
                  </a:lnTo>
                  <a:lnTo>
                    <a:pt x="428" y="40"/>
                  </a:lnTo>
                  <a:lnTo>
                    <a:pt x="473" y="18"/>
                  </a:lnTo>
                  <a:lnTo>
                    <a:pt x="520" y="5"/>
                  </a:lnTo>
                  <a:lnTo>
                    <a:pt x="571" y="0"/>
                  </a:lnTo>
                  <a:close/>
                </a:path>
              </a:pathLst>
            </a:custGeom>
            <a:solidFill>
              <a:sysClr val="window" lastClr="FFFFFF">
                <a:lumMod val="95000"/>
              </a:sysClr>
            </a:solidFill>
            <a:ln w="19050" cap="flat" cmpd="sng" algn="ctr">
              <a:solidFill>
                <a:sysClr val="window" lastClr="FFFFFF"/>
              </a:solidFill>
              <a:prstDash val="solid"/>
              <a:miter lim="800000"/>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nvGrpSpPr>
            <p:cNvPr id="133" name="Group 132">
              <a:extLst>
                <a:ext uri="{FF2B5EF4-FFF2-40B4-BE49-F238E27FC236}">
                  <a16:creationId xmlns:a16="http://schemas.microsoft.com/office/drawing/2014/main" id="{F44812B1-192E-4A49-8246-C80D86A2D7EE}"/>
                </a:ext>
              </a:extLst>
            </p:cNvPr>
            <p:cNvGrpSpPr/>
            <p:nvPr/>
          </p:nvGrpSpPr>
          <p:grpSpPr>
            <a:xfrm>
              <a:off x="4503432" y="2502241"/>
              <a:ext cx="1175138" cy="1904129"/>
              <a:chOff x="2475863" y="2530795"/>
              <a:chExt cx="2387147" cy="1825839"/>
            </a:xfrm>
          </p:grpSpPr>
          <p:sp>
            <p:nvSpPr>
              <p:cNvPr id="134" name="Rounded Rectangle 446">
                <a:extLst>
                  <a:ext uri="{FF2B5EF4-FFF2-40B4-BE49-F238E27FC236}">
                    <a16:creationId xmlns:a16="http://schemas.microsoft.com/office/drawing/2014/main" id="{6D1A5642-AFD9-4EAE-923C-0BB940DDDA87}"/>
                  </a:ext>
                </a:extLst>
              </p:cNvPr>
              <p:cNvSpPr/>
              <p:nvPr/>
            </p:nvSpPr>
            <p:spPr>
              <a:xfrm>
                <a:off x="2475863" y="2530795"/>
                <a:ext cx="855702" cy="40439"/>
              </a:xfrm>
              <a:prstGeom prst="roundRect">
                <a:avLst>
                  <a:gd name="adj" fmla="val 50000"/>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5" name="Rounded Rectangle 447">
                <a:extLst>
                  <a:ext uri="{FF2B5EF4-FFF2-40B4-BE49-F238E27FC236}">
                    <a16:creationId xmlns:a16="http://schemas.microsoft.com/office/drawing/2014/main" id="{3B33F86B-15EE-4B71-B41B-784A5F156D28}"/>
                  </a:ext>
                </a:extLst>
              </p:cNvPr>
              <p:cNvSpPr/>
              <p:nvPr/>
            </p:nvSpPr>
            <p:spPr>
              <a:xfrm>
                <a:off x="2475863" y="3381942"/>
                <a:ext cx="656036" cy="40439"/>
              </a:xfrm>
              <a:prstGeom prst="roundRect">
                <a:avLst>
                  <a:gd name="adj" fmla="val 50000"/>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6" name="Rounded Rectangle 448">
                <a:extLst>
                  <a:ext uri="{FF2B5EF4-FFF2-40B4-BE49-F238E27FC236}">
                    <a16:creationId xmlns:a16="http://schemas.microsoft.com/office/drawing/2014/main" id="{D694600D-BF04-4611-89EA-C633C244B802}"/>
                  </a:ext>
                </a:extLst>
              </p:cNvPr>
              <p:cNvSpPr/>
              <p:nvPr/>
            </p:nvSpPr>
            <p:spPr>
              <a:xfrm>
                <a:off x="2576330" y="3304567"/>
                <a:ext cx="555570" cy="40439"/>
              </a:xfrm>
              <a:prstGeom prst="roundRect">
                <a:avLst>
                  <a:gd name="adj" fmla="val 50000"/>
                </a:avLst>
              </a:prstGeom>
              <a:solidFill>
                <a:srgbClr val="5ECCF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37" name="Group 136">
                <a:extLst>
                  <a:ext uri="{FF2B5EF4-FFF2-40B4-BE49-F238E27FC236}">
                    <a16:creationId xmlns:a16="http://schemas.microsoft.com/office/drawing/2014/main" id="{23851747-89ED-45D0-8BB3-B924A7137B2A}"/>
                  </a:ext>
                </a:extLst>
              </p:cNvPr>
              <p:cNvGrpSpPr/>
              <p:nvPr/>
            </p:nvGrpSpPr>
            <p:grpSpPr>
              <a:xfrm>
                <a:off x="2576330" y="2608172"/>
                <a:ext cx="1640090" cy="40439"/>
                <a:chOff x="2380456" y="2572537"/>
                <a:chExt cx="1516062" cy="63500"/>
              </a:xfrm>
              <a:solidFill>
                <a:srgbClr val="5ECCF3"/>
              </a:solidFill>
            </p:grpSpPr>
            <p:sp>
              <p:nvSpPr>
                <p:cNvPr id="168" name="Rounded Rectangle 480">
                  <a:extLst>
                    <a:ext uri="{FF2B5EF4-FFF2-40B4-BE49-F238E27FC236}">
                      <a16:creationId xmlns:a16="http://schemas.microsoft.com/office/drawing/2014/main" id="{4D63F2B6-4723-4905-AEEC-EAD93275868C}"/>
                    </a:ext>
                  </a:extLst>
                </p:cNvPr>
                <p:cNvSpPr/>
                <p:nvPr/>
              </p:nvSpPr>
              <p:spPr>
                <a:xfrm>
                  <a:off x="2380456"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9" name="Rounded Rectangle 481">
                  <a:extLst>
                    <a:ext uri="{FF2B5EF4-FFF2-40B4-BE49-F238E27FC236}">
                      <a16:creationId xmlns:a16="http://schemas.microsoft.com/office/drawing/2014/main" id="{1EBC2C6F-0104-4237-B560-46426882EFF5}"/>
                    </a:ext>
                  </a:extLst>
                </p:cNvPr>
                <p:cNvSpPr/>
                <p:nvPr/>
              </p:nvSpPr>
              <p:spPr>
                <a:xfrm>
                  <a:off x="3154362"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38" name="Rounded Rectangle 450">
                <a:extLst>
                  <a:ext uri="{FF2B5EF4-FFF2-40B4-BE49-F238E27FC236}">
                    <a16:creationId xmlns:a16="http://schemas.microsoft.com/office/drawing/2014/main" id="{C80B7669-7D09-494F-9648-9BCA1B28C050}"/>
                  </a:ext>
                </a:extLst>
              </p:cNvPr>
              <p:cNvSpPr/>
              <p:nvPr/>
            </p:nvSpPr>
            <p:spPr>
              <a:xfrm>
                <a:off x="2701789" y="2685550"/>
                <a:ext cx="2078786" cy="40439"/>
              </a:xfrm>
              <a:prstGeom prst="roundRect">
                <a:avLst>
                  <a:gd name="adj" fmla="val 50000"/>
                </a:avLst>
              </a:prstGeom>
              <a:solidFill>
                <a:srgbClr val="5DCEA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9" name="Rounded Rectangle 451">
                <a:extLst>
                  <a:ext uri="{FF2B5EF4-FFF2-40B4-BE49-F238E27FC236}">
                    <a16:creationId xmlns:a16="http://schemas.microsoft.com/office/drawing/2014/main" id="{67A30A65-F8AA-49C9-A37C-D7C6DA1C8B6D}"/>
                  </a:ext>
                </a:extLst>
              </p:cNvPr>
              <p:cNvSpPr/>
              <p:nvPr/>
            </p:nvSpPr>
            <p:spPr>
              <a:xfrm>
                <a:off x="2702556" y="3227190"/>
                <a:ext cx="555570" cy="40439"/>
              </a:xfrm>
              <a:prstGeom prst="roundRect">
                <a:avLst>
                  <a:gd name="adj" fmla="val 50000"/>
                </a:avLst>
              </a:prstGeom>
              <a:solidFill>
                <a:srgbClr val="5DCEA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40" name="Group 139">
                <a:extLst>
                  <a:ext uri="{FF2B5EF4-FFF2-40B4-BE49-F238E27FC236}">
                    <a16:creationId xmlns:a16="http://schemas.microsoft.com/office/drawing/2014/main" id="{48FC8912-15BB-4F60-ADA0-C564F13D3A19}"/>
                  </a:ext>
                </a:extLst>
              </p:cNvPr>
              <p:cNvGrpSpPr/>
              <p:nvPr/>
            </p:nvGrpSpPr>
            <p:grpSpPr>
              <a:xfrm>
                <a:off x="2701790" y="2762927"/>
                <a:ext cx="2161220" cy="40439"/>
                <a:chOff x="2496429" y="2811430"/>
                <a:chExt cx="1997783" cy="63500"/>
              </a:xfrm>
              <a:solidFill>
                <a:srgbClr val="5ECCF3"/>
              </a:solidFill>
            </p:grpSpPr>
            <p:sp>
              <p:nvSpPr>
                <p:cNvPr id="166" name="Rounded Rectangle 478">
                  <a:extLst>
                    <a:ext uri="{FF2B5EF4-FFF2-40B4-BE49-F238E27FC236}">
                      <a16:creationId xmlns:a16="http://schemas.microsoft.com/office/drawing/2014/main" id="{0AB414AC-47E6-4802-87A5-748C14C750B3}"/>
                    </a:ext>
                  </a:extLst>
                </p:cNvPr>
                <p:cNvSpPr/>
                <p:nvPr/>
              </p:nvSpPr>
              <p:spPr>
                <a:xfrm>
                  <a:off x="2496429" y="2811430"/>
                  <a:ext cx="47378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7" name="Rounded Rectangle 479">
                  <a:extLst>
                    <a:ext uri="{FF2B5EF4-FFF2-40B4-BE49-F238E27FC236}">
                      <a16:creationId xmlns:a16="http://schemas.microsoft.com/office/drawing/2014/main" id="{B2D76B29-F0B9-4F34-B294-A0BB70547BD0}"/>
                    </a:ext>
                  </a:extLst>
                </p:cNvPr>
                <p:cNvSpPr/>
                <p:nvPr/>
              </p:nvSpPr>
              <p:spPr>
                <a:xfrm>
                  <a:off x="3034592" y="2811430"/>
                  <a:ext cx="1459620"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41" name="Rounded Rectangle 453">
                <a:extLst>
                  <a:ext uri="{FF2B5EF4-FFF2-40B4-BE49-F238E27FC236}">
                    <a16:creationId xmlns:a16="http://schemas.microsoft.com/office/drawing/2014/main" id="{A50B3825-26A1-4AD8-B3BC-789D20EF57A2}"/>
                  </a:ext>
                </a:extLst>
              </p:cNvPr>
              <p:cNvSpPr/>
              <p:nvPr/>
            </p:nvSpPr>
            <p:spPr>
              <a:xfrm>
                <a:off x="2701789" y="2840304"/>
                <a:ext cx="1566709" cy="40439"/>
              </a:xfrm>
              <a:prstGeom prst="roundRect">
                <a:avLst>
                  <a:gd name="adj" fmla="val 50000"/>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2" name="Rounded Rectangle 454">
                <a:extLst>
                  <a:ext uri="{FF2B5EF4-FFF2-40B4-BE49-F238E27FC236}">
                    <a16:creationId xmlns:a16="http://schemas.microsoft.com/office/drawing/2014/main" id="{7C11F52A-A6CF-4AE0-9959-DC1E93293BC0}"/>
                  </a:ext>
                </a:extLst>
              </p:cNvPr>
              <p:cNvSpPr/>
              <p:nvPr/>
            </p:nvSpPr>
            <p:spPr>
              <a:xfrm>
                <a:off x="2889843" y="2917681"/>
                <a:ext cx="901528" cy="40439"/>
              </a:xfrm>
              <a:prstGeom prst="roundRect">
                <a:avLst>
                  <a:gd name="adj" fmla="val 50000"/>
                </a:avLst>
              </a:prstGeom>
              <a:solidFill>
                <a:srgbClr val="5ECCF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3" name="Rounded Rectangle 455">
                <a:extLst>
                  <a:ext uri="{FF2B5EF4-FFF2-40B4-BE49-F238E27FC236}">
                    <a16:creationId xmlns:a16="http://schemas.microsoft.com/office/drawing/2014/main" id="{2FF20BA5-5BF0-4483-A244-D998EEFF909F}"/>
                  </a:ext>
                </a:extLst>
              </p:cNvPr>
              <p:cNvSpPr/>
              <p:nvPr/>
            </p:nvSpPr>
            <p:spPr>
              <a:xfrm>
                <a:off x="2889843" y="3149813"/>
                <a:ext cx="1156556" cy="40439"/>
              </a:xfrm>
              <a:prstGeom prst="roundRect">
                <a:avLst>
                  <a:gd name="adj" fmla="val 50000"/>
                </a:avLst>
              </a:prstGeom>
              <a:solidFill>
                <a:srgbClr val="5ECCF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4" name="Rounded Rectangle 456">
                <a:extLst>
                  <a:ext uri="{FF2B5EF4-FFF2-40B4-BE49-F238E27FC236}">
                    <a16:creationId xmlns:a16="http://schemas.microsoft.com/office/drawing/2014/main" id="{14EB6BB3-6F5C-44DC-92C5-16029A375F5F}"/>
                  </a:ext>
                </a:extLst>
              </p:cNvPr>
              <p:cNvSpPr/>
              <p:nvPr/>
            </p:nvSpPr>
            <p:spPr>
              <a:xfrm>
                <a:off x="2889842" y="3072436"/>
                <a:ext cx="1326576" cy="40439"/>
              </a:xfrm>
              <a:prstGeom prst="roundRect">
                <a:avLst>
                  <a:gd name="adj" fmla="val 50000"/>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45" name="Group 144">
                <a:extLst>
                  <a:ext uri="{FF2B5EF4-FFF2-40B4-BE49-F238E27FC236}">
                    <a16:creationId xmlns:a16="http://schemas.microsoft.com/office/drawing/2014/main" id="{31B5108A-7AF9-48CD-B2EF-8461EF6AB2FC}"/>
                  </a:ext>
                </a:extLst>
              </p:cNvPr>
              <p:cNvGrpSpPr/>
              <p:nvPr/>
            </p:nvGrpSpPr>
            <p:grpSpPr>
              <a:xfrm>
                <a:off x="2889843" y="2995059"/>
                <a:ext cx="1725865" cy="40439"/>
                <a:chOff x="2670261" y="3182904"/>
                <a:chExt cx="1595351" cy="63500"/>
              </a:xfrm>
              <a:solidFill>
                <a:srgbClr val="A7EA52"/>
              </a:solidFill>
            </p:grpSpPr>
            <p:sp>
              <p:nvSpPr>
                <p:cNvPr id="164" name="Rounded Rectangle 476">
                  <a:extLst>
                    <a:ext uri="{FF2B5EF4-FFF2-40B4-BE49-F238E27FC236}">
                      <a16:creationId xmlns:a16="http://schemas.microsoft.com/office/drawing/2014/main" id="{D2B59D3B-030D-4563-9575-896C143EA25F}"/>
                    </a:ext>
                  </a:extLst>
                </p:cNvPr>
                <p:cNvSpPr/>
                <p:nvPr/>
              </p:nvSpPr>
              <p:spPr>
                <a:xfrm>
                  <a:off x="2670261" y="3182904"/>
                  <a:ext cx="106909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5" name="Rounded Rectangle 477">
                  <a:extLst>
                    <a:ext uri="{FF2B5EF4-FFF2-40B4-BE49-F238E27FC236}">
                      <a16:creationId xmlns:a16="http://schemas.microsoft.com/office/drawing/2014/main" id="{87DFBD0B-D9AE-4EB8-8083-EE1969582DAE}"/>
                    </a:ext>
                  </a:extLst>
                </p:cNvPr>
                <p:cNvSpPr/>
                <p:nvPr/>
              </p:nvSpPr>
              <p:spPr>
                <a:xfrm>
                  <a:off x="3763255" y="3182904"/>
                  <a:ext cx="502357" cy="63500"/>
                </a:xfrm>
                <a:prstGeom prst="roundRect">
                  <a:avLst>
                    <a:gd name="adj" fmla="val 50000"/>
                  </a:avLst>
                </a:prstGeom>
                <a:solidFill>
                  <a:srgbClr val="21274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46" name="Rounded Rectangle 458">
                <a:extLst>
                  <a:ext uri="{FF2B5EF4-FFF2-40B4-BE49-F238E27FC236}">
                    <a16:creationId xmlns:a16="http://schemas.microsoft.com/office/drawing/2014/main" id="{2DD867B9-06BE-4AA9-8E11-CC21D8D0DF40}"/>
                  </a:ext>
                </a:extLst>
              </p:cNvPr>
              <p:cNvSpPr/>
              <p:nvPr/>
            </p:nvSpPr>
            <p:spPr>
              <a:xfrm>
                <a:off x="2475863" y="3465048"/>
                <a:ext cx="855702" cy="40439"/>
              </a:xfrm>
              <a:prstGeom prst="roundRect">
                <a:avLst>
                  <a:gd name="adj" fmla="val 50000"/>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7" name="Rounded Rectangle 459">
                <a:extLst>
                  <a:ext uri="{FF2B5EF4-FFF2-40B4-BE49-F238E27FC236}">
                    <a16:creationId xmlns:a16="http://schemas.microsoft.com/office/drawing/2014/main" id="{181F7DD9-EC00-4190-A8E2-9573ABAAABAE}"/>
                  </a:ext>
                </a:extLst>
              </p:cNvPr>
              <p:cNvSpPr/>
              <p:nvPr/>
            </p:nvSpPr>
            <p:spPr>
              <a:xfrm>
                <a:off x="2475863" y="4316195"/>
                <a:ext cx="656036" cy="40439"/>
              </a:xfrm>
              <a:prstGeom prst="roundRect">
                <a:avLst>
                  <a:gd name="adj" fmla="val 50000"/>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8" name="Rounded Rectangle 460">
                <a:extLst>
                  <a:ext uri="{FF2B5EF4-FFF2-40B4-BE49-F238E27FC236}">
                    <a16:creationId xmlns:a16="http://schemas.microsoft.com/office/drawing/2014/main" id="{827BF10F-AADA-46B2-AB84-DE2C84302C72}"/>
                  </a:ext>
                </a:extLst>
              </p:cNvPr>
              <p:cNvSpPr/>
              <p:nvPr/>
            </p:nvSpPr>
            <p:spPr>
              <a:xfrm>
                <a:off x="2576330" y="4238820"/>
                <a:ext cx="555570" cy="40439"/>
              </a:xfrm>
              <a:prstGeom prst="roundRect">
                <a:avLst>
                  <a:gd name="adj" fmla="val 50000"/>
                </a:avLst>
              </a:prstGeom>
              <a:solidFill>
                <a:srgbClr val="5ECCF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49" name="Group 148">
                <a:extLst>
                  <a:ext uri="{FF2B5EF4-FFF2-40B4-BE49-F238E27FC236}">
                    <a16:creationId xmlns:a16="http://schemas.microsoft.com/office/drawing/2014/main" id="{502B7DC4-6A41-4C64-A6AF-160F48BA562E}"/>
                  </a:ext>
                </a:extLst>
              </p:cNvPr>
              <p:cNvGrpSpPr/>
              <p:nvPr/>
            </p:nvGrpSpPr>
            <p:grpSpPr>
              <a:xfrm>
                <a:off x="2576330" y="3542425"/>
                <a:ext cx="1640090" cy="40439"/>
                <a:chOff x="2380456" y="2572537"/>
                <a:chExt cx="1516062" cy="63500"/>
              </a:xfrm>
              <a:solidFill>
                <a:srgbClr val="5ECCF3"/>
              </a:solidFill>
            </p:grpSpPr>
            <p:sp>
              <p:nvSpPr>
                <p:cNvPr id="162" name="Rounded Rectangle 474">
                  <a:extLst>
                    <a:ext uri="{FF2B5EF4-FFF2-40B4-BE49-F238E27FC236}">
                      <a16:creationId xmlns:a16="http://schemas.microsoft.com/office/drawing/2014/main" id="{D84DF28C-312F-4C56-A1BF-D5793CE0A872}"/>
                    </a:ext>
                  </a:extLst>
                </p:cNvPr>
                <p:cNvSpPr/>
                <p:nvPr/>
              </p:nvSpPr>
              <p:spPr>
                <a:xfrm>
                  <a:off x="2380456"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3" name="Rounded Rectangle 475">
                  <a:extLst>
                    <a:ext uri="{FF2B5EF4-FFF2-40B4-BE49-F238E27FC236}">
                      <a16:creationId xmlns:a16="http://schemas.microsoft.com/office/drawing/2014/main" id="{193B73D5-08CD-4055-90C0-A752655080E6}"/>
                    </a:ext>
                  </a:extLst>
                </p:cNvPr>
                <p:cNvSpPr/>
                <p:nvPr/>
              </p:nvSpPr>
              <p:spPr>
                <a:xfrm>
                  <a:off x="3154362" y="2572537"/>
                  <a:ext cx="742156"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50" name="Rounded Rectangle 462">
                <a:extLst>
                  <a:ext uri="{FF2B5EF4-FFF2-40B4-BE49-F238E27FC236}">
                    <a16:creationId xmlns:a16="http://schemas.microsoft.com/office/drawing/2014/main" id="{F06E5668-5BCE-40CF-B6AC-55D51A476BBE}"/>
                  </a:ext>
                </a:extLst>
              </p:cNvPr>
              <p:cNvSpPr/>
              <p:nvPr/>
            </p:nvSpPr>
            <p:spPr>
              <a:xfrm>
                <a:off x="2701789" y="3619803"/>
                <a:ext cx="2078786" cy="40439"/>
              </a:xfrm>
              <a:prstGeom prst="roundRect">
                <a:avLst>
                  <a:gd name="adj" fmla="val 50000"/>
                </a:avLst>
              </a:prstGeom>
              <a:solidFill>
                <a:srgbClr val="5DCEA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1" name="Rounded Rectangle 463">
                <a:extLst>
                  <a:ext uri="{FF2B5EF4-FFF2-40B4-BE49-F238E27FC236}">
                    <a16:creationId xmlns:a16="http://schemas.microsoft.com/office/drawing/2014/main" id="{BCA737C5-44E5-4372-8746-D3ACCCB8444B}"/>
                  </a:ext>
                </a:extLst>
              </p:cNvPr>
              <p:cNvSpPr/>
              <p:nvPr/>
            </p:nvSpPr>
            <p:spPr>
              <a:xfrm>
                <a:off x="2702556" y="4161443"/>
                <a:ext cx="555570" cy="40439"/>
              </a:xfrm>
              <a:prstGeom prst="roundRect">
                <a:avLst>
                  <a:gd name="adj" fmla="val 50000"/>
                </a:avLst>
              </a:prstGeom>
              <a:solidFill>
                <a:srgbClr val="5DCEA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52" name="Group 151">
                <a:extLst>
                  <a:ext uri="{FF2B5EF4-FFF2-40B4-BE49-F238E27FC236}">
                    <a16:creationId xmlns:a16="http://schemas.microsoft.com/office/drawing/2014/main" id="{F208C2E5-9EBB-4D92-A35F-A2F5B2EC285F}"/>
                  </a:ext>
                </a:extLst>
              </p:cNvPr>
              <p:cNvGrpSpPr/>
              <p:nvPr/>
            </p:nvGrpSpPr>
            <p:grpSpPr>
              <a:xfrm>
                <a:off x="2701790" y="3697180"/>
                <a:ext cx="2161220" cy="40439"/>
                <a:chOff x="2496429" y="2811430"/>
                <a:chExt cx="1997783" cy="63500"/>
              </a:xfrm>
              <a:solidFill>
                <a:srgbClr val="212745"/>
              </a:solidFill>
            </p:grpSpPr>
            <p:sp>
              <p:nvSpPr>
                <p:cNvPr id="160" name="Rounded Rectangle 472">
                  <a:extLst>
                    <a:ext uri="{FF2B5EF4-FFF2-40B4-BE49-F238E27FC236}">
                      <a16:creationId xmlns:a16="http://schemas.microsoft.com/office/drawing/2014/main" id="{C73FBBD7-2E75-4184-B4DF-F36E19657534}"/>
                    </a:ext>
                  </a:extLst>
                </p:cNvPr>
                <p:cNvSpPr/>
                <p:nvPr/>
              </p:nvSpPr>
              <p:spPr>
                <a:xfrm>
                  <a:off x="2496429" y="2811430"/>
                  <a:ext cx="47378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1" name="Rounded Rectangle 473">
                  <a:extLst>
                    <a:ext uri="{FF2B5EF4-FFF2-40B4-BE49-F238E27FC236}">
                      <a16:creationId xmlns:a16="http://schemas.microsoft.com/office/drawing/2014/main" id="{05864108-C4A3-4451-B9D8-6CC8BE1F5205}"/>
                    </a:ext>
                  </a:extLst>
                </p:cNvPr>
                <p:cNvSpPr/>
                <p:nvPr/>
              </p:nvSpPr>
              <p:spPr>
                <a:xfrm>
                  <a:off x="3034592" y="2811430"/>
                  <a:ext cx="1459620"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53" name="Rounded Rectangle 465">
                <a:extLst>
                  <a:ext uri="{FF2B5EF4-FFF2-40B4-BE49-F238E27FC236}">
                    <a16:creationId xmlns:a16="http://schemas.microsoft.com/office/drawing/2014/main" id="{83E47524-C295-41AC-9B47-25375F1B8899}"/>
                  </a:ext>
                </a:extLst>
              </p:cNvPr>
              <p:cNvSpPr/>
              <p:nvPr/>
            </p:nvSpPr>
            <p:spPr>
              <a:xfrm>
                <a:off x="2701789" y="3774557"/>
                <a:ext cx="1566709" cy="40439"/>
              </a:xfrm>
              <a:prstGeom prst="roundRect">
                <a:avLst>
                  <a:gd name="adj" fmla="val 50000"/>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4" name="Rounded Rectangle 466">
                <a:extLst>
                  <a:ext uri="{FF2B5EF4-FFF2-40B4-BE49-F238E27FC236}">
                    <a16:creationId xmlns:a16="http://schemas.microsoft.com/office/drawing/2014/main" id="{B311DE49-F431-402D-9962-B5D25633122A}"/>
                  </a:ext>
                </a:extLst>
              </p:cNvPr>
              <p:cNvSpPr/>
              <p:nvPr/>
            </p:nvSpPr>
            <p:spPr>
              <a:xfrm>
                <a:off x="2889843" y="3851934"/>
                <a:ext cx="901528" cy="40439"/>
              </a:xfrm>
              <a:prstGeom prst="roundRect">
                <a:avLst>
                  <a:gd name="adj" fmla="val 50000"/>
                </a:avLst>
              </a:prstGeom>
              <a:solidFill>
                <a:srgbClr val="5ECCF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5" name="Rounded Rectangle 467">
                <a:extLst>
                  <a:ext uri="{FF2B5EF4-FFF2-40B4-BE49-F238E27FC236}">
                    <a16:creationId xmlns:a16="http://schemas.microsoft.com/office/drawing/2014/main" id="{AACC0BAA-719B-4C42-A909-E55F3D8CB0C1}"/>
                  </a:ext>
                </a:extLst>
              </p:cNvPr>
              <p:cNvSpPr/>
              <p:nvPr/>
            </p:nvSpPr>
            <p:spPr>
              <a:xfrm>
                <a:off x="2889843" y="4084066"/>
                <a:ext cx="1156556" cy="40439"/>
              </a:xfrm>
              <a:prstGeom prst="roundRect">
                <a:avLst>
                  <a:gd name="adj" fmla="val 50000"/>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6" name="Rounded Rectangle 468">
                <a:extLst>
                  <a:ext uri="{FF2B5EF4-FFF2-40B4-BE49-F238E27FC236}">
                    <a16:creationId xmlns:a16="http://schemas.microsoft.com/office/drawing/2014/main" id="{8F105735-8059-4BF7-B4FF-25151B5E3CC4}"/>
                  </a:ext>
                </a:extLst>
              </p:cNvPr>
              <p:cNvSpPr/>
              <p:nvPr/>
            </p:nvSpPr>
            <p:spPr>
              <a:xfrm>
                <a:off x="2889842" y="4006689"/>
                <a:ext cx="1326576" cy="40439"/>
              </a:xfrm>
              <a:prstGeom prst="roundRect">
                <a:avLst>
                  <a:gd name="adj" fmla="val 50000"/>
                </a:avLst>
              </a:prstGeom>
              <a:solidFill>
                <a:srgbClr val="5ECCF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157" name="Group 156">
                <a:extLst>
                  <a:ext uri="{FF2B5EF4-FFF2-40B4-BE49-F238E27FC236}">
                    <a16:creationId xmlns:a16="http://schemas.microsoft.com/office/drawing/2014/main" id="{E34DD08A-C6E0-4048-9839-3722A5E7AD0F}"/>
                  </a:ext>
                </a:extLst>
              </p:cNvPr>
              <p:cNvGrpSpPr/>
              <p:nvPr/>
            </p:nvGrpSpPr>
            <p:grpSpPr>
              <a:xfrm>
                <a:off x="2889843" y="3929312"/>
                <a:ext cx="1725865" cy="40439"/>
                <a:chOff x="2670261" y="3182904"/>
                <a:chExt cx="1595351" cy="63500"/>
              </a:xfrm>
              <a:solidFill>
                <a:srgbClr val="A7EA52"/>
              </a:solidFill>
            </p:grpSpPr>
            <p:sp>
              <p:nvSpPr>
                <p:cNvPr id="158" name="Rounded Rectangle 470">
                  <a:extLst>
                    <a:ext uri="{FF2B5EF4-FFF2-40B4-BE49-F238E27FC236}">
                      <a16:creationId xmlns:a16="http://schemas.microsoft.com/office/drawing/2014/main" id="{2EDA2BC2-ABB0-432D-9544-99B0EDA50672}"/>
                    </a:ext>
                  </a:extLst>
                </p:cNvPr>
                <p:cNvSpPr/>
                <p:nvPr/>
              </p:nvSpPr>
              <p:spPr>
                <a:xfrm>
                  <a:off x="2670261" y="3182904"/>
                  <a:ext cx="1069094"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9" name="Rounded Rectangle 471">
                  <a:extLst>
                    <a:ext uri="{FF2B5EF4-FFF2-40B4-BE49-F238E27FC236}">
                      <a16:creationId xmlns:a16="http://schemas.microsoft.com/office/drawing/2014/main" id="{A5736FDD-960A-4272-A8E1-58F6BF843224}"/>
                    </a:ext>
                  </a:extLst>
                </p:cNvPr>
                <p:cNvSpPr/>
                <p:nvPr/>
              </p:nvSpPr>
              <p:spPr>
                <a:xfrm>
                  <a:off x="3763255" y="3182904"/>
                  <a:ext cx="502357" cy="63500"/>
                </a:xfrm>
                <a:prstGeom prst="roundRect">
                  <a:avLst>
                    <a:gd name="adj" fmla="val 50000"/>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grpSp>
      <p:cxnSp>
        <p:nvCxnSpPr>
          <p:cNvPr id="248" name="Straight Arrow Connector 247">
            <a:extLst>
              <a:ext uri="{FF2B5EF4-FFF2-40B4-BE49-F238E27FC236}">
                <a16:creationId xmlns:a16="http://schemas.microsoft.com/office/drawing/2014/main" id="{1FE9B34F-BA26-41B2-B6A5-929E04F84E35}"/>
              </a:ext>
            </a:extLst>
          </p:cNvPr>
          <p:cNvCxnSpPr/>
          <p:nvPr/>
        </p:nvCxnSpPr>
        <p:spPr>
          <a:xfrm>
            <a:off x="5333826" y="5132826"/>
            <a:ext cx="2343150" cy="28575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249" name="TextBox 248">
            <a:extLst>
              <a:ext uri="{FF2B5EF4-FFF2-40B4-BE49-F238E27FC236}">
                <a16:creationId xmlns:a16="http://schemas.microsoft.com/office/drawing/2014/main" id="{80FF240C-E19D-48D6-A5BF-A6DC0B9856A8}"/>
              </a:ext>
            </a:extLst>
          </p:cNvPr>
          <p:cNvSpPr txBox="1"/>
          <p:nvPr/>
        </p:nvSpPr>
        <p:spPr>
          <a:xfrm>
            <a:off x="7628204" y="5309922"/>
            <a:ext cx="1181100" cy="369332"/>
          </a:xfrm>
          <a:prstGeom prst="rect">
            <a:avLst/>
          </a:prstGeom>
          <a:noFill/>
        </p:spPr>
        <p:txBody>
          <a:bodyPr wrap="square" rtlCol="0">
            <a:spAutoFit/>
          </a:bodyPr>
          <a:lstStyle/>
          <a:p>
            <a:r>
              <a:rPr lang="en-US" dirty="0"/>
              <a:t>Modules</a:t>
            </a:r>
          </a:p>
        </p:txBody>
      </p:sp>
    </p:spTree>
    <p:extLst>
      <p:ext uri="{BB962C8B-B14F-4D97-AF65-F5344CB8AC3E}">
        <p14:creationId xmlns:p14="http://schemas.microsoft.com/office/powerpoint/2010/main" val="19760923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Basics of Controller</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4801314"/>
          </a:xfrm>
          <a:prstGeom prst="rect">
            <a:avLst/>
          </a:prstGeom>
          <a:noFill/>
        </p:spPr>
        <p:txBody>
          <a:bodyPr wrap="square" rtlCol="0">
            <a:spAutoFit/>
          </a:bodyPr>
          <a:lstStyle/>
          <a:p>
            <a:pPr marL="342900" indent="-342900" algn="just">
              <a:buFont typeface="Wingdings" panose="05000000000000000000" pitchFamily="2" charset="2"/>
              <a:buChar char="§"/>
            </a:pPr>
            <a:r>
              <a:rPr lang="en-US" sz="1800" dirty="0"/>
              <a:t>For every Control if there is a property, we will have setter and getter methods for that property. For example, if there is a </a:t>
            </a:r>
            <a:r>
              <a:rPr lang="en-US" sz="1800" b="1" dirty="0"/>
              <a:t>enabled </a:t>
            </a:r>
            <a:r>
              <a:rPr lang="en-US" sz="1800" dirty="0"/>
              <a:t>property, we will have </a:t>
            </a:r>
            <a:r>
              <a:rPr lang="en-US" sz="1800" b="1" dirty="0"/>
              <a:t>setEnabled and getEnabled </a:t>
            </a:r>
            <a:r>
              <a:rPr lang="en-US" sz="1800" dirty="0"/>
              <a:t>methods.</a:t>
            </a:r>
          </a:p>
          <a:p>
            <a:pPr marL="342900" indent="-342900" algn="just">
              <a:buFont typeface="Wingdings" panose="05000000000000000000" pitchFamily="2" charset="2"/>
              <a:buChar char="§"/>
            </a:pPr>
            <a:r>
              <a:rPr lang="en-US" sz="1800" dirty="0"/>
              <a:t>To access the methods and properties of a UI Control, We cannot use the document object which is a plain HTML element object.</a:t>
            </a:r>
          </a:p>
          <a:p>
            <a:pPr marL="457200" indent="-457200" algn="just">
              <a:buFont typeface="Wingdings" panose="05000000000000000000" pitchFamily="2" charset="2"/>
              <a:buChar char="§"/>
            </a:pPr>
            <a:r>
              <a:rPr lang="en-US" sz="1800" dirty="0"/>
              <a:t>To obtain UI5 element object, we need to first get Application object,</a:t>
            </a:r>
          </a:p>
          <a:p>
            <a:pPr marL="742950" lvl="1" indent="-285750" algn="just">
              <a:buFont typeface="Wingdings" panose="05000000000000000000" pitchFamily="2" charset="2"/>
              <a:buChar char="§"/>
            </a:pPr>
            <a:r>
              <a:rPr lang="en-US" b="1" dirty="0"/>
              <a:t>	sap.ui.getCore()</a:t>
            </a:r>
          </a:p>
          <a:p>
            <a:pPr marL="742950" lvl="1" indent="-285750" algn="just">
              <a:buFont typeface="Wingdings" panose="05000000000000000000" pitchFamily="2" charset="2"/>
              <a:buChar char="§"/>
            </a:pPr>
            <a:r>
              <a:rPr lang="en-US" sz="1800" dirty="0"/>
              <a:t>On top of App object, we can get UI5 element object and finally </a:t>
            </a:r>
          </a:p>
          <a:p>
            <a:pPr marL="742950" lvl="1" indent="-285750" algn="just">
              <a:buFont typeface="Wingdings" panose="05000000000000000000" pitchFamily="2" charset="2"/>
              <a:buChar char="§"/>
            </a:pPr>
            <a:r>
              <a:rPr lang="en-US" b="1" dirty="0"/>
              <a:t>	</a:t>
            </a:r>
            <a:r>
              <a:rPr lang="en-US" sz="1800" b="1" dirty="0"/>
              <a:t>byId</a:t>
            </a:r>
            <a:r>
              <a:rPr lang="en-US" sz="1800" dirty="0"/>
              <a:t>(“just pass ID”)</a:t>
            </a:r>
          </a:p>
          <a:p>
            <a:pPr marL="742950" lvl="1" indent="-285750" algn="just">
              <a:buFont typeface="Wingdings" panose="05000000000000000000" pitchFamily="2" charset="2"/>
              <a:buChar char="§"/>
            </a:pPr>
            <a:r>
              <a:rPr lang="en-US" sz="1800" dirty="0"/>
              <a:t>we can call any methods of UI5</a:t>
            </a:r>
            <a:endParaRPr lang="en-US" dirty="0"/>
          </a:p>
          <a:p>
            <a:pPr marL="342900" indent="-342900" algn="just">
              <a:buFont typeface="Wingdings" panose="05000000000000000000" pitchFamily="2" charset="2"/>
              <a:buChar char="§"/>
            </a:pPr>
            <a:r>
              <a:rPr lang="en-US" sz="1800" dirty="0"/>
              <a:t>For every event in UI5, we have </a:t>
            </a:r>
            <a:r>
              <a:rPr lang="en-US" sz="1800" b="1" dirty="0"/>
              <a:t>attachEvent, detachEvent, fireEvent</a:t>
            </a:r>
            <a:r>
              <a:rPr lang="en-US" sz="1800" dirty="0"/>
              <a:t> methods as well, which can be used to link, delink and trigger event programmatically.</a:t>
            </a:r>
          </a:p>
          <a:p>
            <a:pPr marL="342900" indent="-342900" algn="just">
              <a:buFont typeface="Wingdings" panose="05000000000000000000" pitchFamily="2" charset="2"/>
              <a:buChar char="§"/>
            </a:pPr>
            <a:r>
              <a:rPr lang="en-US" sz="1800" dirty="0"/>
              <a:t>When we use JS view, inside the event handler, </a:t>
            </a:r>
            <a:r>
              <a:rPr lang="en-US" sz="1800" b="1" dirty="0"/>
              <a:t>this </a:t>
            </a:r>
            <a:r>
              <a:rPr lang="en-US" sz="1800" dirty="0"/>
              <a:t>pointer will point to the current control object not the class (controller) object. In order to force this pointer to work like our Controller object, we need to pass it explicitly.  </a:t>
            </a:r>
            <a:r>
              <a:rPr lang="en-US" sz="1800" b="1" dirty="0"/>
              <a:t>This ONLY applies in JS View.</a:t>
            </a:r>
          </a:p>
          <a:p>
            <a:pPr marL="342900" indent="-342900" algn="just">
              <a:buFont typeface="Wingdings" panose="05000000000000000000" pitchFamily="2" charset="2"/>
              <a:buChar char="§"/>
            </a:pPr>
            <a:r>
              <a:rPr lang="en-US" sz="1800" dirty="0"/>
              <a:t>Just now you showed getting view object from controller, this.getView(), Using this view object also can I get my control objects? Just to avoid sap.ui.getCore() – You can but in XML View</a:t>
            </a:r>
          </a:p>
          <a:p>
            <a:pPr marL="342900" indent="-342900" algn="just">
              <a:buFont typeface="Wingdings" panose="05000000000000000000" pitchFamily="2" charset="2"/>
              <a:buChar char="§"/>
            </a:pPr>
            <a:r>
              <a:rPr lang="en-US" sz="1800" dirty="0"/>
              <a:t>When we use XML views, the ID of the control will be viewId--controlId</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329542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680F6D0D-E459-4B5D-9376-1CD8B560EA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1815" y="604569"/>
            <a:ext cx="5648861" cy="564886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1</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308324"/>
          </a:xfrm>
          <a:prstGeom prst="rect">
            <a:avLst/>
          </a:prstGeom>
          <a:noFill/>
        </p:spPr>
        <p:txBody>
          <a:bodyPr wrap="square" rtlCol="0">
            <a:spAutoFit/>
          </a:bodyPr>
          <a:lstStyle/>
          <a:p>
            <a:pPr marL="285750" indent="-285750">
              <a:buFont typeface="Wingdings" panose="05000000000000000000" pitchFamily="2" charset="2"/>
              <a:buChar char="§"/>
            </a:pPr>
            <a:r>
              <a:rPr lang="en-US" dirty="0"/>
              <a:t>In this exercise we will create a </a:t>
            </a:r>
            <a:r>
              <a:rPr lang="en-US" dirty="0" err="1"/>
              <a:t>js</a:t>
            </a:r>
            <a:r>
              <a:rPr lang="en-US" dirty="0"/>
              <a:t> View.</a:t>
            </a:r>
          </a:p>
          <a:p>
            <a:pPr marL="285750" indent="-285750">
              <a:buFont typeface="Wingdings" panose="05000000000000000000" pitchFamily="2" charset="2"/>
              <a:buChar char="§"/>
            </a:pPr>
            <a:r>
              <a:rPr lang="en-US" dirty="0"/>
              <a:t>Adding some buttons and input field in the view.</a:t>
            </a:r>
          </a:p>
          <a:p>
            <a:pPr marL="285750" indent="-285750">
              <a:buFont typeface="Wingdings" panose="05000000000000000000" pitchFamily="2" charset="2"/>
              <a:buChar char="§"/>
            </a:pPr>
            <a:r>
              <a:rPr lang="en-US" dirty="0"/>
              <a:t>On Button press showing a alert popup</a:t>
            </a:r>
          </a:p>
          <a:p>
            <a:pPr algn="just"/>
            <a:endParaRPr lang="en-US" dirty="0"/>
          </a:p>
          <a:p>
            <a:pPr algn="just"/>
            <a:r>
              <a:rPr lang="en-US" dirty="0"/>
              <a:t>Exercise Code:</a:t>
            </a:r>
          </a:p>
          <a:p>
            <a:pPr marL="285750" indent="-285750" algn="just">
              <a:buFont typeface="Wingdings" panose="05000000000000000000" pitchFamily="2" charset="2"/>
              <a:buChar char="§"/>
            </a:pPr>
            <a:r>
              <a:rPr lang="en-US" dirty="0">
                <a:hlinkClick r:id="rId4"/>
              </a:rPr>
              <a:t>index.html</a:t>
            </a:r>
            <a:endParaRPr lang="en-US" dirty="0"/>
          </a:p>
          <a:p>
            <a:pPr marL="285750" indent="-285750" algn="just">
              <a:buFont typeface="Wingdings" panose="05000000000000000000" pitchFamily="2" charset="2"/>
              <a:buChar char="§"/>
            </a:pPr>
            <a:r>
              <a:rPr lang="en-US" dirty="0">
                <a:hlinkClick r:id="rId5"/>
              </a:rPr>
              <a:t>Main.controller.js</a:t>
            </a:r>
            <a:endParaRPr lang="en-US" dirty="0"/>
          </a:p>
          <a:p>
            <a:pPr marL="285750" indent="-285750" algn="just">
              <a:buFont typeface="Wingdings" panose="05000000000000000000" pitchFamily="2" charset="2"/>
              <a:buChar char="§"/>
            </a:pPr>
            <a:r>
              <a:rPr lang="en-US" dirty="0">
                <a:hlinkClick r:id="rId6"/>
              </a:rPr>
              <a:t>Main.view.js</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227908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Introduction to XML Views</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754326"/>
          </a:xfrm>
          <a:prstGeom prst="rect">
            <a:avLst/>
          </a:prstGeom>
          <a:noFill/>
        </p:spPr>
        <p:txBody>
          <a:bodyPr wrap="square" rtlCol="0">
            <a:spAutoFit/>
          </a:bodyPr>
          <a:lstStyle/>
          <a:p>
            <a:pPr algn="just"/>
            <a:r>
              <a:rPr lang="en-US" b="1" dirty="0"/>
              <a:t>What is XML?</a:t>
            </a:r>
          </a:p>
          <a:p>
            <a:pPr marL="285750" indent="-285750" algn="just">
              <a:buFont typeface="Wingdings" panose="05000000000000000000" pitchFamily="2" charset="2"/>
              <a:buChar char="§"/>
            </a:pPr>
            <a:r>
              <a:rPr lang="en-US" dirty="0"/>
              <a:t>XML stands for eXtensible Markup Language, it was originally developed to move data from one to another technology. It became popular to communicate between heterogeneous technologies.</a:t>
            </a:r>
          </a:p>
          <a:p>
            <a:pPr marL="285750" indent="-285750" algn="just">
              <a:buFont typeface="Wingdings" panose="05000000000000000000" pitchFamily="2" charset="2"/>
              <a:buChar char="§"/>
            </a:pPr>
            <a:r>
              <a:rPr lang="en-US" dirty="0"/>
              <a:t>XML is a tree data structure. Unlike HTML, we can use custom tags. Every programming language must support XML.</a:t>
            </a:r>
          </a:p>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grpSp>
        <p:nvGrpSpPr>
          <p:cNvPr id="8" name="Group 7">
            <a:extLst>
              <a:ext uri="{FF2B5EF4-FFF2-40B4-BE49-F238E27FC236}">
                <a16:creationId xmlns:a16="http://schemas.microsoft.com/office/drawing/2014/main" id="{3343249E-D699-474D-B685-FAC1A99D1B3D}"/>
              </a:ext>
            </a:extLst>
          </p:cNvPr>
          <p:cNvGrpSpPr/>
          <p:nvPr/>
        </p:nvGrpSpPr>
        <p:grpSpPr>
          <a:xfrm>
            <a:off x="2052932" y="2567960"/>
            <a:ext cx="7536574" cy="2042150"/>
            <a:chOff x="1125860" y="3501008"/>
            <a:chExt cx="9721080" cy="1512168"/>
          </a:xfrm>
          <a:solidFill>
            <a:schemeClr val="accent4"/>
          </a:solidFill>
        </p:grpSpPr>
        <p:sp>
          <p:nvSpPr>
            <p:cNvPr id="9" name="Rectangle 8">
              <a:extLst>
                <a:ext uri="{FF2B5EF4-FFF2-40B4-BE49-F238E27FC236}">
                  <a16:creationId xmlns:a16="http://schemas.microsoft.com/office/drawing/2014/main" id="{924CB6A9-05F8-4285-939B-5B1468A83791}"/>
                </a:ext>
              </a:extLst>
            </p:cNvPr>
            <p:cNvSpPr/>
            <p:nvPr/>
          </p:nvSpPr>
          <p:spPr>
            <a:xfrm>
              <a:off x="1125860" y="3501008"/>
              <a:ext cx="2376264" cy="1512168"/>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Portal</a:t>
              </a:r>
            </a:p>
            <a:p>
              <a:pPr algn="ctr"/>
              <a:r>
                <a:rPr lang="en-US" dirty="0"/>
                <a:t>Java</a:t>
              </a:r>
            </a:p>
          </p:txBody>
        </p:sp>
        <p:sp>
          <p:nvSpPr>
            <p:cNvPr id="10" name="Rectangle 9">
              <a:extLst>
                <a:ext uri="{FF2B5EF4-FFF2-40B4-BE49-F238E27FC236}">
                  <a16:creationId xmlns:a16="http://schemas.microsoft.com/office/drawing/2014/main" id="{CD3F6D18-9B29-4CDD-9B50-4232118CE0E9}"/>
                </a:ext>
              </a:extLst>
            </p:cNvPr>
            <p:cNvSpPr/>
            <p:nvPr/>
          </p:nvSpPr>
          <p:spPr>
            <a:xfrm>
              <a:off x="8470676" y="3501008"/>
              <a:ext cx="2376264" cy="1512168"/>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App </a:t>
              </a:r>
            </a:p>
            <a:p>
              <a:pPr algn="ctr"/>
              <a:r>
                <a:rPr lang="en-US" dirty="0"/>
                <a:t>ABAP</a:t>
              </a:r>
            </a:p>
            <a:p>
              <a:pPr algn="ctr"/>
              <a:r>
                <a:rPr lang="en-US" dirty="0"/>
                <a:t>If_ixml</a:t>
              </a:r>
            </a:p>
          </p:txBody>
        </p:sp>
        <p:sp>
          <p:nvSpPr>
            <p:cNvPr id="11" name="Arrow: Right 10">
              <a:extLst>
                <a:ext uri="{FF2B5EF4-FFF2-40B4-BE49-F238E27FC236}">
                  <a16:creationId xmlns:a16="http://schemas.microsoft.com/office/drawing/2014/main" id="{55FDB822-DBD8-41B4-9209-94B382B400D3}"/>
                </a:ext>
              </a:extLst>
            </p:cNvPr>
            <p:cNvSpPr/>
            <p:nvPr/>
          </p:nvSpPr>
          <p:spPr>
            <a:xfrm>
              <a:off x="3502124" y="3645024"/>
              <a:ext cx="4968552" cy="504057"/>
            </a:xfrm>
            <a:prstGeom prst="rightArrow">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xml</a:t>
              </a:r>
            </a:p>
          </p:txBody>
        </p:sp>
        <p:sp>
          <p:nvSpPr>
            <p:cNvPr id="12" name="Arrow: Left 11">
              <a:extLst>
                <a:ext uri="{FF2B5EF4-FFF2-40B4-BE49-F238E27FC236}">
                  <a16:creationId xmlns:a16="http://schemas.microsoft.com/office/drawing/2014/main" id="{1D4F6E66-27F7-4F32-BACB-D51A21742DD7}"/>
                </a:ext>
              </a:extLst>
            </p:cNvPr>
            <p:cNvSpPr/>
            <p:nvPr/>
          </p:nvSpPr>
          <p:spPr>
            <a:xfrm>
              <a:off x="3502124" y="4437111"/>
              <a:ext cx="4968550" cy="504057"/>
            </a:xfrm>
            <a:prstGeom prst="leftArrow">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xml</a:t>
              </a:r>
            </a:p>
          </p:txBody>
        </p:sp>
      </p:grpSp>
      <p:sp>
        <p:nvSpPr>
          <p:cNvPr id="13" name="TextBox 12">
            <a:extLst>
              <a:ext uri="{FF2B5EF4-FFF2-40B4-BE49-F238E27FC236}">
                <a16:creationId xmlns:a16="http://schemas.microsoft.com/office/drawing/2014/main" id="{9FC784F7-8554-4F36-9BE8-6EE1CDD6CC0F}"/>
              </a:ext>
            </a:extLst>
          </p:cNvPr>
          <p:cNvSpPr txBox="1"/>
          <p:nvPr/>
        </p:nvSpPr>
        <p:spPr>
          <a:xfrm>
            <a:off x="449904" y="4999089"/>
            <a:ext cx="6094378" cy="646331"/>
          </a:xfrm>
          <a:prstGeom prst="rect">
            <a:avLst/>
          </a:prstGeom>
          <a:noFill/>
        </p:spPr>
        <p:txBody>
          <a:bodyPr wrap="square">
            <a:spAutoFit/>
          </a:bodyPr>
          <a:lstStyle/>
          <a:p>
            <a:r>
              <a:rPr lang="en-US" dirty="0"/>
              <a:t>Data Objects </a:t>
            </a:r>
            <a:r>
              <a:rPr lang="en-US" dirty="0">
                <a:sym typeface="Wingdings" panose="05000000000000000000" pitchFamily="2" charset="2"/>
              </a:rPr>
              <a:t> XML – Rendering</a:t>
            </a:r>
          </a:p>
          <a:p>
            <a:r>
              <a:rPr lang="en-US" dirty="0">
                <a:sym typeface="Wingdings" panose="05000000000000000000" pitchFamily="2" charset="2"/>
              </a:rPr>
              <a:t>XML  Data Object - Parsing</a:t>
            </a:r>
            <a:endParaRPr lang="en-US" dirty="0"/>
          </a:p>
        </p:txBody>
      </p:sp>
    </p:spTree>
    <p:extLst>
      <p:ext uri="{BB962C8B-B14F-4D97-AF65-F5344CB8AC3E}">
        <p14:creationId xmlns:p14="http://schemas.microsoft.com/office/powerpoint/2010/main" val="121569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Structure of XML</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8" name="TextBox 7">
            <a:extLst>
              <a:ext uri="{FF2B5EF4-FFF2-40B4-BE49-F238E27FC236}">
                <a16:creationId xmlns:a16="http://schemas.microsoft.com/office/drawing/2014/main" id="{2EBD8E8E-5F95-4EFA-B4FC-CBBAB637E186}"/>
              </a:ext>
            </a:extLst>
          </p:cNvPr>
          <p:cNvSpPr txBox="1"/>
          <p:nvPr/>
        </p:nvSpPr>
        <p:spPr>
          <a:xfrm>
            <a:off x="261764" y="899722"/>
            <a:ext cx="5024611" cy="3693319"/>
          </a:xfrm>
          <a:prstGeom prst="rect">
            <a:avLst/>
          </a:prstGeom>
          <a:noFill/>
        </p:spPr>
        <p:txBody>
          <a:bodyPr wrap="square" rtlCol="0">
            <a:spAutoFit/>
          </a:bodyPr>
          <a:lstStyle/>
          <a:p>
            <a:r>
              <a:rPr lang="en-US" dirty="0"/>
              <a:t>&lt;data&gt;</a:t>
            </a:r>
          </a:p>
          <a:p>
            <a:r>
              <a:rPr lang="en-US" dirty="0"/>
              <a:t>	&lt;empStr&gt;</a:t>
            </a:r>
          </a:p>
          <a:p>
            <a:r>
              <a:rPr lang="en-US" dirty="0"/>
              <a:t>		&lt;empId&gt;5000&lt;/empId&gt;</a:t>
            </a:r>
          </a:p>
          <a:p>
            <a:r>
              <a:rPr lang="en-US" dirty="0"/>
              <a:t>		&lt;empName&gt;Jack&lt;/empName&gt;</a:t>
            </a:r>
          </a:p>
          <a:p>
            <a:r>
              <a:rPr lang="en-US" dirty="0"/>
              <a:t>		&lt;salary&gt;9500&lt;/salary&gt;</a:t>
            </a:r>
          </a:p>
          <a:p>
            <a:r>
              <a:rPr lang="en-US" dirty="0"/>
              <a:t>		&lt;currency&gt;EUR&lt;/currency&gt;</a:t>
            </a:r>
          </a:p>
          <a:p>
            <a:r>
              <a:rPr lang="en-US" dirty="0"/>
              <a:t>	&lt;/empStr&gt;</a:t>
            </a:r>
          </a:p>
          <a:p>
            <a:r>
              <a:rPr lang="en-US" dirty="0"/>
              <a:t>	&lt;empTab&gt;</a:t>
            </a:r>
          </a:p>
          <a:p>
            <a:r>
              <a:rPr lang="en-US" dirty="0"/>
              <a:t>		&lt;row&gt;</a:t>
            </a:r>
          </a:p>
          <a:p>
            <a:r>
              <a:rPr lang="en-US" dirty="0"/>
              <a:t>			….</a:t>
            </a:r>
          </a:p>
          <a:p>
            <a:r>
              <a:rPr lang="en-US" dirty="0"/>
              <a:t>		&lt;/row&gt;</a:t>
            </a:r>
          </a:p>
          <a:p>
            <a:r>
              <a:rPr lang="en-US" dirty="0"/>
              <a:t>	&lt;/empTab&gt;</a:t>
            </a:r>
          </a:p>
          <a:p>
            <a:r>
              <a:rPr lang="en-US" dirty="0"/>
              <a:t>&lt;/data&gt;</a:t>
            </a:r>
          </a:p>
        </p:txBody>
      </p:sp>
      <p:pic>
        <p:nvPicPr>
          <p:cNvPr id="9" name="Picture 2" descr="Xml Free Icon">
            <a:extLst>
              <a:ext uri="{FF2B5EF4-FFF2-40B4-BE49-F238E27FC236}">
                <a16:creationId xmlns:a16="http://schemas.microsoft.com/office/drawing/2014/main" id="{8DDA8D3D-6ACF-42FD-B1A6-3B276F9004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87648" y="1218810"/>
            <a:ext cx="2410215" cy="241021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FA96C32-AFC7-4D92-8C1D-71C73411FAF1}"/>
              </a:ext>
            </a:extLst>
          </p:cNvPr>
          <p:cNvSpPr txBox="1"/>
          <p:nvPr/>
        </p:nvSpPr>
        <p:spPr>
          <a:xfrm>
            <a:off x="261764" y="4727172"/>
            <a:ext cx="3638550" cy="400110"/>
          </a:xfrm>
          <a:prstGeom prst="rect">
            <a:avLst/>
          </a:prstGeom>
          <a:noFill/>
        </p:spPr>
        <p:txBody>
          <a:bodyPr wrap="square" rtlCol="0">
            <a:spAutoFit/>
          </a:bodyPr>
          <a:lstStyle/>
          <a:p>
            <a:r>
              <a:rPr lang="en-US" sz="2000" b="1" dirty="0"/>
              <a:t>Skeleton of XML View</a:t>
            </a:r>
          </a:p>
        </p:txBody>
      </p:sp>
      <p:sp>
        <p:nvSpPr>
          <p:cNvPr id="11" name="TextBox 10">
            <a:extLst>
              <a:ext uri="{FF2B5EF4-FFF2-40B4-BE49-F238E27FC236}">
                <a16:creationId xmlns:a16="http://schemas.microsoft.com/office/drawing/2014/main" id="{86273E71-0479-43CE-BFBD-D00A1B7B625D}"/>
              </a:ext>
            </a:extLst>
          </p:cNvPr>
          <p:cNvSpPr txBox="1"/>
          <p:nvPr/>
        </p:nvSpPr>
        <p:spPr>
          <a:xfrm>
            <a:off x="261764" y="5083611"/>
            <a:ext cx="9115426" cy="1477328"/>
          </a:xfrm>
          <a:prstGeom prst="rect">
            <a:avLst/>
          </a:prstGeom>
          <a:noFill/>
        </p:spPr>
        <p:txBody>
          <a:bodyPr wrap="square">
            <a:spAutoFit/>
          </a:bodyPr>
          <a:lstStyle/>
          <a:p>
            <a:pPr algn="just"/>
            <a:r>
              <a:rPr lang="en-US" dirty="0"/>
              <a:t>&lt;</a:t>
            </a:r>
            <a:r>
              <a:rPr lang="en-US" b="1" dirty="0"/>
              <a:t>core:</a:t>
            </a:r>
            <a:r>
              <a:rPr lang="en-US" dirty="0"/>
              <a:t>View </a:t>
            </a:r>
            <a:r>
              <a:rPr lang="en-US" b="1" dirty="0"/>
              <a:t>xmlns:core=“sap.ui.core” </a:t>
            </a:r>
            <a:r>
              <a:rPr lang="en-US" b="1" dirty="0">
                <a:solidFill>
                  <a:srgbClr val="C00000"/>
                </a:solidFill>
              </a:rPr>
              <a:t>xmlns</a:t>
            </a:r>
            <a:r>
              <a:rPr lang="en-US" b="1" dirty="0"/>
              <a:t>=“sap.m” </a:t>
            </a:r>
            <a:r>
              <a:rPr lang="en-US" dirty="0"/>
              <a:t>controllerName=“pathOfContro.”&gt;</a:t>
            </a:r>
          </a:p>
          <a:p>
            <a:pPr algn="just"/>
            <a:endParaRPr lang="en-US" dirty="0"/>
          </a:p>
          <a:p>
            <a:r>
              <a:rPr lang="en-US" dirty="0"/>
              <a:t>	&lt;Button text=“Click Me”&gt;&lt;/Button&gt;</a:t>
            </a:r>
          </a:p>
          <a:p>
            <a:endParaRPr lang="en-US" dirty="0"/>
          </a:p>
          <a:p>
            <a:r>
              <a:rPr lang="en-US" dirty="0"/>
              <a:t>&lt;/</a:t>
            </a:r>
            <a:r>
              <a:rPr lang="en-US" b="1" dirty="0"/>
              <a:t>core:</a:t>
            </a:r>
            <a:r>
              <a:rPr lang="en-US" dirty="0"/>
              <a:t>View&gt;</a:t>
            </a:r>
          </a:p>
        </p:txBody>
      </p:sp>
      <p:cxnSp>
        <p:nvCxnSpPr>
          <p:cNvPr id="12" name="Straight Arrow Connector 11">
            <a:extLst>
              <a:ext uri="{FF2B5EF4-FFF2-40B4-BE49-F238E27FC236}">
                <a16:creationId xmlns:a16="http://schemas.microsoft.com/office/drawing/2014/main" id="{100159F6-61B0-4425-A0F4-7D2E0476FC31}"/>
              </a:ext>
            </a:extLst>
          </p:cNvPr>
          <p:cNvCxnSpPr/>
          <p:nvPr/>
        </p:nvCxnSpPr>
        <p:spPr>
          <a:xfrm>
            <a:off x="1057275" y="1093358"/>
            <a:ext cx="4829175"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3" name="TextBox 12">
            <a:extLst>
              <a:ext uri="{FF2B5EF4-FFF2-40B4-BE49-F238E27FC236}">
                <a16:creationId xmlns:a16="http://schemas.microsoft.com/office/drawing/2014/main" id="{471DDABE-0193-4CA9-B2A4-2BC5ED50B2BF}"/>
              </a:ext>
            </a:extLst>
          </p:cNvPr>
          <p:cNvSpPr txBox="1"/>
          <p:nvPr/>
        </p:nvSpPr>
        <p:spPr>
          <a:xfrm>
            <a:off x="5886450" y="899721"/>
            <a:ext cx="186690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Root Element</a:t>
            </a:r>
          </a:p>
        </p:txBody>
      </p:sp>
      <p:sp>
        <p:nvSpPr>
          <p:cNvPr id="14" name="TextBox 13">
            <a:extLst>
              <a:ext uri="{FF2B5EF4-FFF2-40B4-BE49-F238E27FC236}">
                <a16:creationId xmlns:a16="http://schemas.microsoft.com/office/drawing/2014/main" id="{720AF3AB-70BF-409F-A5BC-A061580EFEB6}"/>
              </a:ext>
            </a:extLst>
          </p:cNvPr>
          <p:cNvSpPr txBox="1"/>
          <p:nvPr/>
        </p:nvSpPr>
        <p:spPr>
          <a:xfrm>
            <a:off x="5907768" y="1837503"/>
            <a:ext cx="1866900"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Child Element of &lt;data&gt; tag</a:t>
            </a:r>
          </a:p>
        </p:txBody>
      </p:sp>
      <p:cxnSp>
        <p:nvCxnSpPr>
          <p:cNvPr id="15" name="Connector: Elbow 14">
            <a:extLst>
              <a:ext uri="{FF2B5EF4-FFF2-40B4-BE49-F238E27FC236}">
                <a16:creationId xmlns:a16="http://schemas.microsoft.com/office/drawing/2014/main" id="{4538F5CA-4DEE-49C4-8B79-3845DC9E5161}"/>
              </a:ext>
            </a:extLst>
          </p:cNvPr>
          <p:cNvCxnSpPr>
            <a:cxnSpLocks/>
            <a:endCxn id="14" idx="0"/>
          </p:cNvCxnSpPr>
          <p:nvPr/>
        </p:nvCxnSpPr>
        <p:spPr>
          <a:xfrm>
            <a:off x="2283732" y="1371222"/>
            <a:ext cx="4557486" cy="466281"/>
          </a:xfrm>
          <a:prstGeom prst="bentConnector2">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6" name="Connector: Elbow 15">
            <a:extLst>
              <a:ext uri="{FF2B5EF4-FFF2-40B4-BE49-F238E27FC236}">
                <a16:creationId xmlns:a16="http://schemas.microsoft.com/office/drawing/2014/main" id="{972D8C64-D077-4216-A2AA-9971EDF86F1A}"/>
              </a:ext>
            </a:extLst>
          </p:cNvPr>
          <p:cNvCxnSpPr>
            <a:cxnSpLocks/>
            <a:endCxn id="14" idx="2"/>
          </p:cNvCxnSpPr>
          <p:nvPr/>
        </p:nvCxnSpPr>
        <p:spPr>
          <a:xfrm flipV="1">
            <a:off x="2283732" y="2483834"/>
            <a:ext cx="4557486" cy="535214"/>
          </a:xfrm>
          <a:prstGeom prst="bentConnector2">
            <a:avLst/>
          </a:prstGeom>
          <a:ln>
            <a:tailEnd type="triangle"/>
          </a:ln>
        </p:spPr>
        <p:style>
          <a:lnRef idx="3">
            <a:schemeClr val="accent5"/>
          </a:lnRef>
          <a:fillRef idx="0">
            <a:schemeClr val="accent5"/>
          </a:fillRef>
          <a:effectRef idx="2">
            <a:schemeClr val="accent5"/>
          </a:effectRef>
          <a:fontRef idx="minor">
            <a:schemeClr val="tx1"/>
          </a:fontRef>
        </p:style>
      </p:cxnSp>
      <p:sp>
        <p:nvSpPr>
          <p:cNvPr id="17" name="TextBox 16">
            <a:extLst>
              <a:ext uri="{FF2B5EF4-FFF2-40B4-BE49-F238E27FC236}">
                <a16:creationId xmlns:a16="http://schemas.microsoft.com/office/drawing/2014/main" id="{D3B304FC-9158-4397-916B-107169EC0648}"/>
              </a:ext>
            </a:extLst>
          </p:cNvPr>
          <p:cNvSpPr txBox="1"/>
          <p:nvPr/>
        </p:nvSpPr>
        <p:spPr>
          <a:xfrm>
            <a:off x="5907768" y="3375487"/>
            <a:ext cx="1866900"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Child Element of &lt;empStr&gt; tag</a:t>
            </a:r>
          </a:p>
        </p:txBody>
      </p:sp>
      <p:sp>
        <p:nvSpPr>
          <p:cNvPr id="18" name="Right Brace 17">
            <a:extLst>
              <a:ext uri="{FF2B5EF4-FFF2-40B4-BE49-F238E27FC236}">
                <a16:creationId xmlns:a16="http://schemas.microsoft.com/office/drawing/2014/main" id="{401D40C2-D43E-45B5-A43F-A93223F9FA03}"/>
              </a:ext>
            </a:extLst>
          </p:cNvPr>
          <p:cNvSpPr/>
          <p:nvPr/>
        </p:nvSpPr>
        <p:spPr>
          <a:xfrm>
            <a:off x="4972050" y="1485900"/>
            <a:ext cx="314325" cy="109612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9" name="Connector: Elbow 18">
            <a:extLst>
              <a:ext uri="{FF2B5EF4-FFF2-40B4-BE49-F238E27FC236}">
                <a16:creationId xmlns:a16="http://schemas.microsoft.com/office/drawing/2014/main" id="{4DC2958D-DC93-43B6-B520-48FF3DB62675}"/>
              </a:ext>
            </a:extLst>
          </p:cNvPr>
          <p:cNvCxnSpPr>
            <a:stCxn id="18" idx="1"/>
            <a:endCxn id="17" idx="1"/>
          </p:cNvCxnSpPr>
          <p:nvPr/>
        </p:nvCxnSpPr>
        <p:spPr>
          <a:xfrm rot="10800000" flipH="1" flipV="1">
            <a:off x="5286374" y="2033963"/>
            <a:ext cx="621393" cy="1664690"/>
          </a:xfrm>
          <a:prstGeom prst="bentConnector3">
            <a:avLst>
              <a:gd name="adj1" fmla="val 30657"/>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750516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4">
    <a:dk1>
      <a:sysClr val="windowText" lastClr="000000"/>
    </a:dk1>
    <a:lt1>
      <a:sysClr val="window" lastClr="FFFFFF"/>
    </a:lt1>
    <a:dk2>
      <a:srgbClr val="1F497D"/>
    </a:dk2>
    <a:lt2>
      <a:srgbClr val="EEECE1"/>
    </a:lt2>
    <a:accent1>
      <a:srgbClr val="296480"/>
    </a:accent1>
    <a:accent2>
      <a:srgbClr val="6AB7C2"/>
    </a:accent2>
    <a:accent3>
      <a:srgbClr val="F1C96C"/>
    </a:accent3>
    <a:accent4>
      <a:srgbClr val="F4614E"/>
    </a:accent4>
    <a:accent5>
      <a:srgbClr val="FBCB95"/>
    </a:accent5>
    <a:accent6>
      <a:srgbClr val="104A57"/>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1407</TotalTime>
  <Words>1281</Words>
  <Application>Microsoft Office PowerPoint</Application>
  <PresentationFormat>Widescreen</PresentationFormat>
  <Paragraphs>161</Paragraphs>
  <Slides>15</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72</vt:lpstr>
      <vt:lpstr>Arial</vt:lpstr>
      <vt:lpstr>BentonSansRegular</vt:lpstr>
      <vt:lpstr>Calibri</vt:lpstr>
      <vt:lpstr>Calibri Light</vt:lpstr>
      <vt:lpstr>Cooper Black</vt:lpstr>
      <vt:lpstr>Menlo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cvedi@soyuztechnologies.com</dc:creator>
  <cp:lastModifiedBy>cvedi@soyuztechnologies.com</cp:lastModifiedBy>
  <cp:revision>12</cp:revision>
  <dcterms:created xsi:type="dcterms:W3CDTF">2021-09-02T13:28:35Z</dcterms:created>
  <dcterms:modified xsi:type="dcterms:W3CDTF">2021-09-05T11:26:50Z</dcterms:modified>
</cp:coreProperties>
</file>

<file path=docProps/thumbnail.jpeg>
</file>